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118" autoAdjust="0"/>
  </p:normalViewPr>
  <p:slideViewPr>
    <p:cSldViewPr>
      <p:cViewPr varScale="1">
        <p:scale>
          <a:sx n="74" d="100"/>
          <a:sy n="74" d="100"/>
        </p:scale>
        <p:origin x="936"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7.jp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jpg>
</file>

<file path=ppt/media/image26.png>
</file>

<file path=ppt/media/image27.jpg>
</file>

<file path=ppt/media/image28.jpg>
</file>

<file path=ppt/media/image29.png>
</file>

<file path=ppt/media/image3.png>
</file>

<file path=ppt/media/image30.jpg>
</file>

<file path=ppt/media/image31.jpg>
</file>

<file path=ppt/media/image32.jpg>
</file>

<file path=ppt/media/image33.jpg>
</file>

<file path=ppt/media/image34.jpg>
</file>

<file path=ppt/media/image35.jpg>
</file>

<file path=ppt/media/image36.jpg>
</file>

<file path=ppt/media/image37.jpg>
</file>

<file path=ppt/media/image38.png>
</file>

<file path=ppt/media/image39.jpg>
</file>

<file path=ppt/media/image4.jpg>
</file>

<file path=ppt/media/image40.png>
</file>

<file path=ppt/media/image41.jp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sz="3700" b="0" i="0">
                <a:solidFill>
                  <a:srgbClr val="0A48CA"/>
                </a:solidFill>
                <a:latin typeface="Microsoft Sans Serif"/>
                <a:cs typeface="Microsoft Sans Serif"/>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2200" b="0" i="0">
                <a:solidFill>
                  <a:srgbClr val="292929"/>
                </a:solidFill>
                <a:latin typeface="Microsoft Sans Serif"/>
                <a:cs typeface="Microsoft Sans Serif"/>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7/21/2025</a:t>
            </a:fld>
            <a:endParaRPr lang="en-US"/>
          </a:p>
        </p:txBody>
      </p:sp>
      <p:sp>
        <p:nvSpPr>
          <p:cNvPr id="6" name="Holder 6"/>
          <p:cNvSpPr>
            <a:spLocks noGrp="1"/>
          </p:cNvSpPr>
          <p:nvPr>
            <p:ph type="sldNum" sz="quarter" idx="7"/>
          </p:nvPr>
        </p:nvSpPr>
        <p:spPr/>
        <p:txBody>
          <a:bodyPr lIns="0" tIns="0" rIns="0" bIns="0"/>
          <a:lstStyle>
            <a:lvl1pPr>
              <a:defRPr sz="1600" b="0" i="0">
                <a:solidFill>
                  <a:srgbClr val="1C7CDB"/>
                </a:solidFill>
                <a:latin typeface="Microsoft Sans Serif"/>
                <a:cs typeface="Microsoft Sans Serif"/>
              </a:defRPr>
            </a:lvl1pPr>
          </a:lstStyle>
          <a:p>
            <a:pPr marL="38100">
              <a:lnSpc>
                <a:spcPts val="1835"/>
              </a:lnSpc>
            </a:pPr>
            <a:fld id="{81D60167-4931-47E6-BA6A-407CBD079E47}" type="slidenum">
              <a:rPr spc="45" dirty="0"/>
              <a:t>‹#›</a:t>
            </a:fld>
            <a:endParaRPr spc="4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00" b="0" i="0">
                <a:solidFill>
                  <a:srgbClr val="0A48CA"/>
                </a:solidFill>
                <a:latin typeface="Microsoft Sans Serif"/>
                <a:cs typeface="Microsoft Sans Serif"/>
              </a:defRPr>
            </a:lvl1pPr>
          </a:lstStyle>
          <a:p>
            <a:endParaRPr/>
          </a:p>
        </p:txBody>
      </p:sp>
      <p:sp>
        <p:nvSpPr>
          <p:cNvPr id="3" name="Holder 3"/>
          <p:cNvSpPr>
            <a:spLocks noGrp="1"/>
          </p:cNvSpPr>
          <p:nvPr>
            <p:ph type="body" idx="1"/>
          </p:nvPr>
        </p:nvSpPr>
        <p:spPr/>
        <p:txBody>
          <a:bodyPr lIns="0" tIns="0" rIns="0" bIns="0"/>
          <a:lstStyle>
            <a:lvl1pPr>
              <a:defRPr sz="2200" b="0" i="0">
                <a:solidFill>
                  <a:srgbClr val="292929"/>
                </a:solidFill>
                <a:latin typeface="Microsoft Sans Serif"/>
                <a:cs typeface="Microsoft Sans Serif"/>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7/21/2025</a:t>
            </a:fld>
            <a:endParaRPr lang="en-US"/>
          </a:p>
        </p:txBody>
      </p:sp>
      <p:sp>
        <p:nvSpPr>
          <p:cNvPr id="6" name="Holder 6"/>
          <p:cNvSpPr>
            <a:spLocks noGrp="1"/>
          </p:cNvSpPr>
          <p:nvPr>
            <p:ph type="sldNum" sz="quarter" idx="7"/>
          </p:nvPr>
        </p:nvSpPr>
        <p:spPr/>
        <p:txBody>
          <a:bodyPr lIns="0" tIns="0" rIns="0" bIns="0"/>
          <a:lstStyle>
            <a:lvl1pPr>
              <a:defRPr sz="1600" b="0" i="0">
                <a:solidFill>
                  <a:srgbClr val="1C7CDB"/>
                </a:solidFill>
                <a:latin typeface="Microsoft Sans Serif"/>
                <a:cs typeface="Microsoft Sans Serif"/>
              </a:defRPr>
            </a:lvl1pPr>
          </a:lstStyle>
          <a:p>
            <a:pPr marL="38100">
              <a:lnSpc>
                <a:spcPts val="1835"/>
              </a:lnSpc>
            </a:pPr>
            <a:fld id="{81D60167-4931-47E6-BA6A-407CBD079E47}" type="slidenum">
              <a:rPr spc="45" dirty="0"/>
              <a:t>‹#›</a:t>
            </a:fld>
            <a:endParaRPr spc="4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00" b="0" i="0">
                <a:solidFill>
                  <a:srgbClr val="0A48CA"/>
                </a:solidFill>
                <a:latin typeface="Microsoft Sans Serif"/>
                <a:cs typeface="Microsoft Sans Serif"/>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7/21/2025</a:t>
            </a:fld>
            <a:endParaRPr lang="en-US"/>
          </a:p>
        </p:txBody>
      </p:sp>
      <p:sp>
        <p:nvSpPr>
          <p:cNvPr id="7" name="Holder 7"/>
          <p:cNvSpPr>
            <a:spLocks noGrp="1"/>
          </p:cNvSpPr>
          <p:nvPr>
            <p:ph type="sldNum" sz="quarter" idx="7"/>
          </p:nvPr>
        </p:nvSpPr>
        <p:spPr/>
        <p:txBody>
          <a:bodyPr lIns="0" tIns="0" rIns="0" bIns="0"/>
          <a:lstStyle>
            <a:lvl1pPr>
              <a:defRPr sz="1600" b="0" i="0">
                <a:solidFill>
                  <a:srgbClr val="1C7CDB"/>
                </a:solidFill>
                <a:latin typeface="Microsoft Sans Serif"/>
                <a:cs typeface="Microsoft Sans Serif"/>
              </a:defRPr>
            </a:lvl1pPr>
          </a:lstStyle>
          <a:p>
            <a:pPr marL="38100">
              <a:lnSpc>
                <a:spcPts val="1835"/>
              </a:lnSpc>
            </a:pPr>
            <a:fld id="{81D60167-4931-47E6-BA6A-407CBD079E47}" type="slidenum">
              <a:rPr spc="45" dirty="0"/>
              <a:t>‹#›</a:t>
            </a:fld>
            <a:endParaRPr spc="4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00" b="0" i="0">
                <a:solidFill>
                  <a:srgbClr val="0A48CA"/>
                </a:solidFill>
                <a:latin typeface="Microsoft Sans Serif"/>
                <a:cs typeface="Microsoft Sans Serif"/>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7/21/2025</a:t>
            </a:fld>
            <a:endParaRPr lang="en-US"/>
          </a:p>
        </p:txBody>
      </p:sp>
      <p:sp>
        <p:nvSpPr>
          <p:cNvPr id="5" name="Holder 5"/>
          <p:cNvSpPr>
            <a:spLocks noGrp="1"/>
          </p:cNvSpPr>
          <p:nvPr>
            <p:ph type="sldNum" sz="quarter" idx="7"/>
          </p:nvPr>
        </p:nvSpPr>
        <p:spPr/>
        <p:txBody>
          <a:bodyPr lIns="0" tIns="0" rIns="0" bIns="0"/>
          <a:lstStyle>
            <a:lvl1pPr>
              <a:defRPr sz="1600" b="0" i="0">
                <a:solidFill>
                  <a:srgbClr val="1C7CDB"/>
                </a:solidFill>
                <a:latin typeface="Microsoft Sans Serif"/>
                <a:cs typeface="Microsoft Sans Serif"/>
              </a:defRPr>
            </a:lvl1pPr>
          </a:lstStyle>
          <a:p>
            <a:pPr marL="38100">
              <a:lnSpc>
                <a:spcPts val="1835"/>
              </a:lnSpc>
            </a:pPr>
            <a:fld id="{81D60167-4931-47E6-BA6A-407CBD079E47}" type="slidenum">
              <a:rPr spc="45" dirty="0"/>
              <a:t>‹#›</a:t>
            </a:fld>
            <a:endParaRPr spc="4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7/21/2025</a:t>
            </a:fld>
            <a:endParaRPr lang="en-US"/>
          </a:p>
        </p:txBody>
      </p:sp>
      <p:sp>
        <p:nvSpPr>
          <p:cNvPr id="4" name="Holder 4"/>
          <p:cNvSpPr>
            <a:spLocks noGrp="1"/>
          </p:cNvSpPr>
          <p:nvPr>
            <p:ph type="sldNum" sz="quarter" idx="7"/>
          </p:nvPr>
        </p:nvSpPr>
        <p:spPr/>
        <p:txBody>
          <a:bodyPr lIns="0" tIns="0" rIns="0" bIns="0"/>
          <a:lstStyle>
            <a:lvl1pPr>
              <a:defRPr sz="1600" b="0" i="0">
                <a:solidFill>
                  <a:srgbClr val="1C7CDB"/>
                </a:solidFill>
                <a:latin typeface="Microsoft Sans Serif"/>
                <a:cs typeface="Microsoft Sans Serif"/>
              </a:defRPr>
            </a:lvl1pPr>
          </a:lstStyle>
          <a:p>
            <a:pPr marL="38100">
              <a:lnSpc>
                <a:spcPts val="1835"/>
              </a:lnSpc>
            </a:pPr>
            <a:fld id="{81D60167-4931-47E6-BA6A-407CBD079E47}" type="slidenum">
              <a:rPr spc="45" dirty="0"/>
              <a:t>‹#›</a:t>
            </a:fld>
            <a:endParaRPr spc="45"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12187239" cy="6857999"/>
          </a:xfrm>
          <a:prstGeom prst="rect">
            <a:avLst/>
          </a:prstGeom>
        </p:spPr>
      </p:pic>
      <p:sp>
        <p:nvSpPr>
          <p:cNvPr id="2" name="Holder 2"/>
          <p:cNvSpPr>
            <a:spLocks noGrp="1"/>
          </p:cNvSpPr>
          <p:nvPr>
            <p:ph type="title"/>
          </p:nvPr>
        </p:nvSpPr>
        <p:spPr>
          <a:xfrm>
            <a:off x="848969" y="417956"/>
            <a:ext cx="10494060" cy="589280"/>
          </a:xfrm>
          <a:prstGeom prst="rect">
            <a:avLst/>
          </a:prstGeom>
        </p:spPr>
        <p:txBody>
          <a:bodyPr wrap="square" lIns="0" tIns="0" rIns="0" bIns="0">
            <a:spAutoFit/>
          </a:bodyPr>
          <a:lstStyle>
            <a:lvl1pPr>
              <a:defRPr sz="3700" b="0" i="0">
                <a:solidFill>
                  <a:srgbClr val="0A48CA"/>
                </a:solidFill>
                <a:latin typeface="Microsoft Sans Serif"/>
                <a:cs typeface="Microsoft Sans Serif"/>
              </a:defRPr>
            </a:lvl1pPr>
          </a:lstStyle>
          <a:p>
            <a:endParaRPr/>
          </a:p>
        </p:txBody>
      </p:sp>
      <p:sp>
        <p:nvSpPr>
          <p:cNvPr id="3" name="Holder 3"/>
          <p:cNvSpPr>
            <a:spLocks noGrp="1"/>
          </p:cNvSpPr>
          <p:nvPr>
            <p:ph type="body" idx="1"/>
          </p:nvPr>
        </p:nvSpPr>
        <p:spPr>
          <a:xfrm>
            <a:off x="6107429" y="1469517"/>
            <a:ext cx="5240655" cy="4580890"/>
          </a:xfrm>
          <a:prstGeom prst="rect">
            <a:avLst/>
          </a:prstGeom>
        </p:spPr>
        <p:txBody>
          <a:bodyPr wrap="square" lIns="0" tIns="0" rIns="0" bIns="0">
            <a:spAutoFit/>
          </a:bodyPr>
          <a:lstStyle>
            <a:lvl1pPr>
              <a:defRPr sz="2200" b="0" i="0">
                <a:solidFill>
                  <a:srgbClr val="292929"/>
                </a:solidFill>
                <a:latin typeface="Microsoft Sans Serif"/>
                <a:cs typeface="Microsoft Sans Serif"/>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7/21/2025</a:t>
            </a:fld>
            <a:endParaRPr lang="en-US"/>
          </a:p>
        </p:txBody>
      </p:sp>
      <p:sp>
        <p:nvSpPr>
          <p:cNvPr id="6" name="Holder 6"/>
          <p:cNvSpPr>
            <a:spLocks noGrp="1"/>
          </p:cNvSpPr>
          <p:nvPr>
            <p:ph type="sldNum" sz="quarter" idx="7"/>
          </p:nvPr>
        </p:nvSpPr>
        <p:spPr>
          <a:xfrm>
            <a:off x="11084306" y="6103723"/>
            <a:ext cx="332740" cy="255270"/>
          </a:xfrm>
          <a:prstGeom prst="rect">
            <a:avLst/>
          </a:prstGeom>
        </p:spPr>
        <p:txBody>
          <a:bodyPr wrap="square" lIns="0" tIns="0" rIns="0" bIns="0">
            <a:spAutoFit/>
          </a:bodyPr>
          <a:lstStyle>
            <a:lvl1pPr>
              <a:defRPr sz="1600" b="0" i="0">
                <a:solidFill>
                  <a:srgbClr val="1C7CDB"/>
                </a:solidFill>
                <a:latin typeface="Microsoft Sans Serif"/>
                <a:cs typeface="Microsoft Sans Serif"/>
              </a:defRPr>
            </a:lvl1pPr>
          </a:lstStyle>
          <a:p>
            <a:pPr marL="38100">
              <a:lnSpc>
                <a:spcPts val="1835"/>
              </a:lnSpc>
            </a:pPr>
            <a:fld id="{81D60167-4931-47E6-BA6A-407CBD079E47}" type="slidenum">
              <a:rPr spc="45" dirty="0"/>
              <a:t>‹#›</a:t>
            </a:fld>
            <a:endParaRPr spc="4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1.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2192000" cy="6857999"/>
          </a:xfrm>
          <a:prstGeom prst="rect">
            <a:avLst/>
          </a:prstGeom>
        </p:spPr>
      </p:pic>
      <p:sp>
        <p:nvSpPr>
          <p:cNvPr id="3" name="object 3"/>
          <p:cNvSpPr txBox="1"/>
          <p:nvPr/>
        </p:nvSpPr>
        <p:spPr>
          <a:xfrm>
            <a:off x="943355" y="4912232"/>
            <a:ext cx="2056130" cy="579646"/>
          </a:xfrm>
          <a:prstGeom prst="rect">
            <a:avLst/>
          </a:prstGeom>
        </p:spPr>
        <p:txBody>
          <a:bodyPr vert="horz" wrap="square" lIns="0" tIns="12700" rIns="0" bIns="0" rtlCol="0">
            <a:spAutoFit/>
          </a:bodyPr>
          <a:lstStyle/>
          <a:p>
            <a:pPr marL="38100" marR="30480">
              <a:lnSpc>
                <a:spcPct val="100000"/>
              </a:lnSpc>
              <a:spcBef>
                <a:spcPts val="100"/>
              </a:spcBef>
            </a:pPr>
            <a:r>
              <a:rPr lang="en-IN" spc="-85" dirty="0">
                <a:solidFill>
                  <a:srgbClr val="E7E6E6"/>
                </a:solidFill>
                <a:latin typeface="Microsoft Sans Serif"/>
                <a:cs typeface="Microsoft Sans Serif"/>
              </a:rPr>
              <a:t>Rajnish Prasad</a:t>
            </a:r>
          </a:p>
          <a:p>
            <a:pPr marL="38100" marR="30480">
              <a:lnSpc>
                <a:spcPct val="100000"/>
              </a:lnSpc>
              <a:spcBef>
                <a:spcPts val="100"/>
              </a:spcBef>
            </a:pPr>
            <a:r>
              <a:rPr lang="en-IN" sz="1800" spc="-85" dirty="0">
                <a:solidFill>
                  <a:srgbClr val="E7E6E6"/>
                </a:solidFill>
                <a:latin typeface="Microsoft Sans Serif"/>
                <a:cs typeface="Microsoft Sans Serif"/>
              </a:rPr>
              <a:t>July 18, 2027</a:t>
            </a:r>
            <a:endParaRPr sz="1800" dirty="0">
              <a:latin typeface="Microsoft Sans Serif"/>
              <a:cs typeface="Microsoft Sans Serif"/>
            </a:endParaRPr>
          </a:p>
        </p:txBody>
      </p:sp>
      <p:pic>
        <p:nvPicPr>
          <p:cNvPr id="4" name="object 4"/>
          <p:cNvPicPr/>
          <p:nvPr/>
        </p:nvPicPr>
        <p:blipFill>
          <a:blip r:embed="rId3" cstate="print"/>
          <a:stretch>
            <a:fillRect/>
          </a:stretch>
        </p:blipFill>
        <p:spPr>
          <a:xfrm>
            <a:off x="890016" y="676655"/>
            <a:ext cx="2104644" cy="62941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body" idx="1"/>
          </p:nvPr>
        </p:nvSpPr>
        <p:spPr>
          <a:xfrm>
            <a:off x="6107429" y="1469517"/>
            <a:ext cx="5240655" cy="4374274"/>
          </a:xfrm>
          <a:prstGeom prst="rect">
            <a:avLst/>
          </a:prstGeom>
        </p:spPr>
        <p:txBody>
          <a:bodyPr vert="horz" wrap="square" lIns="0" tIns="49530" rIns="0" bIns="0" rtlCol="0">
            <a:spAutoFit/>
          </a:bodyPr>
          <a:lstStyle/>
          <a:p>
            <a:pPr marL="241300" marR="81915" indent="-228600" algn="just">
              <a:lnSpc>
                <a:spcPct val="99900"/>
              </a:lnSpc>
              <a:spcBef>
                <a:spcPts val="1365"/>
              </a:spcBef>
              <a:buFont typeface="Arial MT"/>
              <a:buChar char="•"/>
              <a:tabLst>
                <a:tab pos="241300" algn="l"/>
              </a:tabLst>
            </a:pPr>
            <a:r>
              <a:rPr lang="en-US" spc="-120" dirty="0"/>
              <a:t>Conducted exploratory data analysis to identify and define training labels. </a:t>
            </a:r>
          </a:p>
          <a:p>
            <a:pPr marL="241300" marR="81915" indent="-228600" algn="just">
              <a:lnSpc>
                <a:spcPct val="99900"/>
              </a:lnSpc>
              <a:spcBef>
                <a:spcPts val="1365"/>
              </a:spcBef>
              <a:buFont typeface="Arial MT"/>
              <a:buChar char="•"/>
              <a:tabLst>
                <a:tab pos="241300" algn="l"/>
              </a:tabLst>
            </a:pPr>
            <a:r>
              <a:rPr lang="en-US" spc="-120" dirty="0"/>
              <a:t>Computed the number of launches at each site, along with the count and distribution of different orbit types. </a:t>
            </a:r>
          </a:p>
          <a:p>
            <a:pPr marL="241300" marR="81915" indent="-228600" algn="just">
              <a:lnSpc>
                <a:spcPct val="99900"/>
              </a:lnSpc>
              <a:spcBef>
                <a:spcPts val="1365"/>
              </a:spcBef>
              <a:buFont typeface="Arial MT"/>
              <a:buChar char="•"/>
              <a:tabLst>
                <a:tab pos="241300" algn="l"/>
              </a:tabLst>
            </a:pPr>
            <a:r>
              <a:rPr lang="en-US" spc="-120" dirty="0"/>
              <a:t>Generated landing outcome labels from the outcome column and exported the results to a CSV file.</a:t>
            </a:r>
            <a:endParaRPr lang="en-IN" spc="-120" dirty="0"/>
          </a:p>
          <a:p>
            <a:pPr marL="241300" marR="81915" indent="-228600">
              <a:lnSpc>
                <a:spcPct val="99900"/>
              </a:lnSpc>
              <a:spcBef>
                <a:spcPts val="1365"/>
              </a:spcBef>
              <a:buFont typeface="Arial MT"/>
              <a:buChar char="•"/>
              <a:tabLst>
                <a:tab pos="241300" algn="l"/>
              </a:tabLst>
            </a:pPr>
            <a:r>
              <a:rPr spc="-120" dirty="0"/>
              <a:t>The</a:t>
            </a:r>
            <a:r>
              <a:rPr spc="-20" dirty="0"/>
              <a:t> </a:t>
            </a:r>
            <a:r>
              <a:rPr dirty="0"/>
              <a:t>link</a:t>
            </a:r>
            <a:r>
              <a:rPr spc="-5" dirty="0"/>
              <a:t> </a:t>
            </a:r>
            <a:r>
              <a:rPr dirty="0"/>
              <a:t>to</a:t>
            </a:r>
            <a:r>
              <a:rPr spc="-10" dirty="0"/>
              <a:t> </a:t>
            </a:r>
            <a:r>
              <a:rPr dirty="0"/>
              <a:t>the</a:t>
            </a:r>
            <a:r>
              <a:rPr spc="-5" dirty="0"/>
              <a:t> </a:t>
            </a:r>
            <a:r>
              <a:rPr dirty="0"/>
              <a:t>notebook</a:t>
            </a:r>
            <a:r>
              <a:rPr spc="-5" dirty="0"/>
              <a:t> </a:t>
            </a:r>
            <a:r>
              <a:rPr spc="-25" dirty="0"/>
              <a:t>is </a:t>
            </a:r>
            <a:r>
              <a:rPr lang="en-IN" sz="2400" spc="-10" dirty="0">
                <a:solidFill>
                  <a:srgbClr val="1C7CDB"/>
                </a:solidFill>
              </a:rPr>
              <a:t>https://github.com/RajnishAn/applieddatascience</a:t>
            </a:r>
            <a:endParaRPr spc="-20" dirty="0">
              <a:solidFill>
                <a:srgbClr val="1C7CDB"/>
              </a:solidFill>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45" dirty="0"/>
              <a:t>Data</a:t>
            </a:r>
            <a:r>
              <a:rPr spc="-175" dirty="0"/>
              <a:t> </a:t>
            </a:r>
            <a:r>
              <a:rPr spc="-85" dirty="0"/>
              <a:t>Wrangling</a:t>
            </a:r>
          </a:p>
        </p:txBody>
      </p:sp>
      <p:pic>
        <p:nvPicPr>
          <p:cNvPr id="4" name="object 4"/>
          <p:cNvPicPr/>
          <p:nvPr/>
        </p:nvPicPr>
        <p:blipFill>
          <a:blip r:embed="rId2" cstate="print"/>
          <a:stretch>
            <a:fillRect/>
          </a:stretch>
        </p:blipFill>
        <p:spPr>
          <a:xfrm>
            <a:off x="838200" y="1488947"/>
            <a:ext cx="5017008" cy="3986783"/>
          </a:xfrm>
          <a:prstGeom prst="rect">
            <a:avLst/>
          </a:prstGeom>
        </p:spPr>
      </p:pic>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10</a:t>
            </a:fld>
            <a:endParaRPr spc="45"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1512188"/>
            <a:ext cx="4813300" cy="3484928"/>
          </a:xfrm>
          <a:prstGeom prst="rect">
            <a:avLst/>
          </a:prstGeom>
        </p:spPr>
        <p:txBody>
          <a:bodyPr vert="horz" wrap="square" lIns="0" tIns="12065" rIns="0" bIns="0" rtlCol="0">
            <a:spAutoFit/>
          </a:bodyPr>
          <a:lstStyle/>
          <a:p>
            <a:pPr marL="241300" marR="5080" indent="-228600" algn="just">
              <a:lnSpc>
                <a:spcPct val="100000"/>
              </a:lnSpc>
              <a:spcBef>
                <a:spcPts val="95"/>
              </a:spcBef>
              <a:buFont typeface="Arial MT"/>
              <a:buChar char="•"/>
              <a:tabLst>
                <a:tab pos="241300" algn="l"/>
              </a:tabLst>
            </a:pPr>
            <a:r>
              <a:rPr lang="en-US" sz="2200" dirty="0">
                <a:solidFill>
                  <a:srgbClr val="292929"/>
                </a:solidFill>
                <a:latin typeface="Microsoft Sans Serif"/>
                <a:cs typeface="Microsoft Sans Serif"/>
              </a:rPr>
              <a:t>Analyzed the data by visualizing relationships such as flight number vs. launch site, payload vs. launch site, success rate by orbit type, flight number vs. orbit type, and the yearly trend of launch success.</a:t>
            </a:r>
          </a:p>
          <a:p>
            <a:pPr marL="241300" marR="5080" indent="-228600" algn="just">
              <a:lnSpc>
                <a:spcPct val="100000"/>
              </a:lnSpc>
              <a:spcBef>
                <a:spcPts val="95"/>
              </a:spcBef>
              <a:buFont typeface="Arial MT"/>
              <a:buChar char="•"/>
              <a:tabLst>
                <a:tab pos="241300" algn="l"/>
              </a:tabLst>
            </a:pPr>
            <a:endParaRPr lang="en-US" sz="2200" dirty="0">
              <a:solidFill>
                <a:srgbClr val="292929"/>
              </a:solidFill>
              <a:latin typeface="Microsoft Sans Serif"/>
              <a:cs typeface="Microsoft Sans Serif"/>
            </a:endParaRPr>
          </a:p>
          <a:p>
            <a:pPr marL="241300" marR="5080" indent="-228600" algn="just">
              <a:spcBef>
                <a:spcPts val="95"/>
              </a:spcBef>
              <a:buFont typeface="Arial MT"/>
              <a:buChar char="•"/>
              <a:tabLst>
                <a:tab pos="241300" algn="l"/>
              </a:tabLst>
            </a:pPr>
            <a:r>
              <a:rPr lang="en-US" sz="2200" spc="-120" dirty="0">
                <a:solidFill>
                  <a:srgbClr val="292929"/>
                </a:solidFill>
                <a:latin typeface="Microsoft Sans Serif"/>
                <a:cs typeface="Microsoft Sans Serif"/>
              </a:rPr>
              <a:t>The</a:t>
            </a:r>
            <a:r>
              <a:rPr lang="en-US" sz="2200" spc="-10" dirty="0">
                <a:solidFill>
                  <a:srgbClr val="292929"/>
                </a:solidFill>
                <a:latin typeface="Microsoft Sans Serif"/>
                <a:cs typeface="Microsoft Sans Serif"/>
              </a:rPr>
              <a:t> </a:t>
            </a:r>
            <a:r>
              <a:rPr lang="en-US" sz="2200" dirty="0">
                <a:solidFill>
                  <a:srgbClr val="292929"/>
                </a:solidFill>
                <a:latin typeface="Microsoft Sans Serif"/>
                <a:cs typeface="Microsoft Sans Serif"/>
              </a:rPr>
              <a:t>link</a:t>
            </a:r>
            <a:r>
              <a:rPr lang="en-US" sz="2200" spc="-5" dirty="0">
                <a:solidFill>
                  <a:srgbClr val="292929"/>
                </a:solidFill>
                <a:latin typeface="Microsoft Sans Serif"/>
                <a:cs typeface="Microsoft Sans Serif"/>
              </a:rPr>
              <a:t> </a:t>
            </a:r>
            <a:r>
              <a:rPr lang="en-US" sz="2200" dirty="0">
                <a:solidFill>
                  <a:srgbClr val="292929"/>
                </a:solidFill>
                <a:latin typeface="Microsoft Sans Serif"/>
                <a:cs typeface="Microsoft Sans Serif"/>
              </a:rPr>
              <a:t>to</a:t>
            </a:r>
            <a:r>
              <a:rPr lang="en-US" sz="2200" spc="-5" dirty="0">
                <a:solidFill>
                  <a:srgbClr val="292929"/>
                </a:solidFill>
                <a:latin typeface="Microsoft Sans Serif"/>
                <a:cs typeface="Microsoft Sans Serif"/>
              </a:rPr>
              <a:t> </a:t>
            </a:r>
            <a:r>
              <a:rPr lang="en-US" sz="2200" dirty="0">
                <a:solidFill>
                  <a:srgbClr val="292929"/>
                </a:solidFill>
                <a:latin typeface="Microsoft Sans Serif"/>
                <a:cs typeface="Microsoft Sans Serif"/>
              </a:rPr>
              <a:t>the</a:t>
            </a:r>
            <a:r>
              <a:rPr lang="en-US" sz="2200" spc="-5" dirty="0">
                <a:solidFill>
                  <a:srgbClr val="292929"/>
                </a:solidFill>
                <a:latin typeface="Microsoft Sans Serif"/>
                <a:cs typeface="Microsoft Sans Serif"/>
              </a:rPr>
              <a:t> </a:t>
            </a:r>
            <a:r>
              <a:rPr lang="en-US" sz="2200" dirty="0">
                <a:solidFill>
                  <a:srgbClr val="292929"/>
                </a:solidFill>
                <a:latin typeface="Microsoft Sans Serif"/>
                <a:cs typeface="Microsoft Sans Serif"/>
              </a:rPr>
              <a:t>notebook</a:t>
            </a:r>
            <a:r>
              <a:rPr lang="en-US" sz="2200" spc="5" dirty="0">
                <a:solidFill>
                  <a:srgbClr val="292929"/>
                </a:solidFill>
                <a:latin typeface="Microsoft Sans Serif"/>
                <a:cs typeface="Microsoft Sans Serif"/>
              </a:rPr>
              <a:t> </a:t>
            </a:r>
            <a:r>
              <a:rPr lang="en-US" sz="2200" spc="-25" dirty="0">
                <a:solidFill>
                  <a:srgbClr val="292929"/>
                </a:solidFill>
                <a:latin typeface="Microsoft Sans Serif"/>
                <a:cs typeface="Microsoft Sans Serif"/>
              </a:rPr>
              <a:t>is </a:t>
            </a:r>
            <a:r>
              <a:rPr lang="en-IN" sz="2400" spc="-10" dirty="0">
                <a:solidFill>
                  <a:srgbClr val="1C7CDB"/>
                </a:solidFill>
                <a:latin typeface="Microsoft Sans Serif"/>
                <a:cs typeface="Microsoft Sans Serif"/>
              </a:rPr>
              <a:t>https://github.com/RajnishAn/applieddatascience</a:t>
            </a:r>
            <a:endParaRPr sz="2200" dirty="0">
              <a:solidFill>
                <a:srgbClr val="292929"/>
              </a:solidFill>
              <a:latin typeface="Microsoft Sans Serif"/>
              <a:cs typeface="Microsoft Sans Serif"/>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280" dirty="0"/>
              <a:t>EDA</a:t>
            </a:r>
            <a:r>
              <a:rPr spc="30" dirty="0"/>
              <a:t> </a:t>
            </a:r>
            <a:r>
              <a:rPr dirty="0"/>
              <a:t>with</a:t>
            </a:r>
            <a:r>
              <a:rPr spc="5" dirty="0"/>
              <a:t> </a:t>
            </a:r>
            <a:r>
              <a:rPr spc="-30" dirty="0"/>
              <a:t>Data</a:t>
            </a:r>
            <a:r>
              <a:rPr spc="25" dirty="0"/>
              <a:t> </a:t>
            </a:r>
            <a:r>
              <a:rPr spc="-65" dirty="0"/>
              <a:t>Visualization</a:t>
            </a:r>
          </a:p>
        </p:txBody>
      </p:sp>
      <p:sp>
        <p:nvSpPr>
          <p:cNvPr id="4" name="object 4"/>
          <p:cNvSpPr txBox="1"/>
          <p:nvPr/>
        </p:nvSpPr>
        <p:spPr>
          <a:xfrm>
            <a:off x="6175628" y="6294796"/>
            <a:ext cx="5203825" cy="258404"/>
          </a:xfrm>
          <a:prstGeom prst="rect">
            <a:avLst/>
          </a:prstGeom>
        </p:spPr>
        <p:txBody>
          <a:bodyPr vert="horz" wrap="square" lIns="0" tIns="12065" rIns="0" bIns="0" rtlCol="0">
            <a:spAutoFit/>
          </a:bodyPr>
          <a:lstStyle/>
          <a:p>
            <a:pPr marR="5080" algn="r">
              <a:lnSpc>
                <a:spcPct val="100000"/>
              </a:lnSpc>
              <a:spcBef>
                <a:spcPts val="1739"/>
              </a:spcBef>
            </a:pPr>
            <a:r>
              <a:rPr sz="1600" spc="40" dirty="0">
                <a:solidFill>
                  <a:srgbClr val="1C7CDB"/>
                </a:solidFill>
                <a:latin typeface="Microsoft Sans Serif"/>
                <a:cs typeface="Microsoft Sans Serif"/>
              </a:rPr>
              <a:t>11</a:t>
            </a:r>
            <a:endParaRPr sz="1600" dirty="0">
              <a:latin typeface="Microsoft Sans Serif"/>
              <a:cs typeface="Microsoft Sans Serif"/>
            </a:endParaRPr>
          </a:p>
        </p:txBody>
      </p:sp>
      <p:pic>
        <p:nvPicPr>
          <p:cNvPr id="9" name="Picture 8">
            <a:extLst>
              <a:ext uri="{FF2B5EF4-FFF2-40B4-BE49-F238E27FC236}">
                <a16:creationId xmlns:a16="http://schemas.microsoft.com/office/drawing/2014/main" id="{45106F73-DEC8-F9FD-3EC7-4B490B889D4C}"/>
              </a:ext>
            </a:extLst>
          </p:cNvPr>
          <p:cNvPicPr>
            <a:picLocks noChangeAspect="1"/>
          </p:cNvPicPr>
          <p:nvPr/>
        </p:nvPicPr>
        <p:blipFill>
          <a:blip r:embed="rId2"/>
          <a:stretch>
            <a:fillRect/>
          </a:stretch>
        </p:blipFill>
        <p:spPr>
          <a:xfrm>
            <a:off x="6468957" y="1371600"/>
            <a:ext cx="4884843" cy="2057400"/>
          </a:xfrm>
          <a:prstGeom prst="rect">
            <a:avLst/>
          </a:prstGeom>
        </p:spPr>
      </p:pic>
      <p:pic>
        <p:nvPicPr>
          <p:cNvPr id="11" name="Picture 10">
            <a:extLst>
              <a:ext uri="{FF2B5EF4-FFF2-40B4-BE49-F238E27FC236}">
                <a16:creationId xmlns:a16="http://schemas.microsoft.com/office/drawing/2014/main" id="{18E0A37F-012B-5F28-004C-793EC74DF449}"/>
              </a:ext>
            </a:extLst>
          </p:cNvPr>
          <p:cNvPicPr>
            <a:picLocks noChangeAspect="1"/>
          </p:cNvPicPr>
          <p:nvPr/>
        </p:nvPicPr>
        <p:blipFill>
          <a:blip r:embed="rId3"/>
          <a:stretch>
            <a:fillRect/>
          </a:stretch>
        </p:blipFill>
        <p:spPr>
          <a:xfrm>
            <a:off x="6468957" y="3667340"/>
            <a:ext cx="4910496" cy="228631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1413510"/>
            <a:ext cx="9272905" cy="4577715"/>
          </a:xfrm>
          <a:prstGeom prst="rect">
            <a:avLst/>
          </a:prstGeom>
        </p:spPr>
        <p:txBody>
          <a:bodyPr vert="horz" wrap="square" lIns="0" tIns="12065" rIns="0" bIns="0" rtlCol="0">
            <a:spAutoFit/>
          </a:bodyPr>
          <a:lstStyle/>
          <a:p>
            <a:pPr marL="241300" marR="77470" indent="-228600">
              <a:lnSpc>
                <a:spcPct val="100000"/>
              </a:lnSpc>
              <a:spcBef>
                <a:spcPts val="9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20" dirty="0">
                <a:solidFill>
                  <a:srgbClr val="292929"/>
                </a:solidFill>
                <a:latin typeface="Microsoft Sans Serif"/>
                <a:cs typeface="Microsoft Sans Serif"/>
              </a:rPr>
              <a:t>loaded</a:t>
            </a:r>
            <a:r>
              <a:rPr sz="2200" spc="-7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10" dirty="0">
                <a:solidFill>
                  <a:srgbClr val="292929"/>
                </a:solidFill>
                <a:latin typeface="Microsoft Sans Serif"/>
                <a:cs typeface="Microsoft Sans Serif"/>
              </a:rPr>
              <a:t> </a:t>
            </a:r>
            <a:r>
              <a:rPr sz="2200" spc="-150" dirty="0">
                <a:solidFill>
                  <a:srgbClr val="292929"/>
                </a:solidFill>
                <a:latin typeface="Microsoft Sans Serif"/>
                <a:cs typeface="Microsoft Sans Serif"/>
              </a:rPr>
              <a:t>SpaceX</a:t>
            </a:r>
            <a:r>
              <a:rPr sz="2200" spc="5" dirty="0">
                <a:solidFill>
                  <a:srgbClr val="292929"/>
                </a:solidFill>
                <a:latin typeface="Microsoft Sans Serif"/>
                <a:cs typeface="Microsoft Sans Serif"/>
              </a:rPr>
              <a:t> </a:t>
            </a:r>
            <a:r>
              <a:rPr sz="2200" spc="-30" dirty="0">
                <a:solidFill>
                  <a:srgbClr val="292929"/>
                </a:solidFill>
                <a:latin typeface="Microsoft Sans Serif"/>
                <a:cs typeface="Microsoft Sans Serif"/>
              </a:rPr>
              <a:t>dataset</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into</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a</a:t>
            </a:r>
            <a:r>
              <a:rPr sz="2200" spc="-10" dirty="0">
                <a:solidFill>
                  <a:srgbClr val="292929"/>
                </a:solidFill>
                <a:latin typeface="Microsoft Sans Serif"/>
                <a:cs typeface="Microsoft Sans Serif"/>
              </a:rPr>
              <a:t> </a:t>
            </a:r>
            <a:r>
              <a:rPr sz="2200" spc="-100" dirty="0">
                <a:solidFill>
                  <a:srgbClr val="292929"/>
                </a:solidFill>
                <a:latin typeface="Microsoft Sans Serif"/>
                <a:cs typeface="Microsoft Sans Serif"/>
              </a:rPr>
              <a:t>PostgreSQL</a:t>
            </a:r>
            <a:r>
              <a:rPr sz="2200" spc="15" dirty="0">
                <a:solidFill>
                  <a:srgbClr val="292929"/>
                </a:solidFill>
                <a:latin typeface="Microsoft Sans Serif"/>
                <a:cs typeface="Microsoft Sans Serif"/>
              </a:rPr>
              <a:t> </a:t>
            </a:r>
            <a:r>
              <a:rPr sz="2200" spc="-70" dirty="0">
                <a:solidFill>
                  <a:srgbClr val="292929"/>
                </a:solidFill>
                <a:latin typeface="Microsoft Sans Serif"/>
                <a:cs typeface="Microsoft Sans Serif"/>
              </a:rPr>
              <a:t>database</a:t>
            </a:r>
            <a:r>
              <a:rPr sz="2200" spc="-20" dirty="0">
                <a:solidFill>
                  <a:srgbClr val="292929"/>
                </a:solidFill>
                <a:latin typeface="Microsoft Sans Serif"/>
                <a:cs typeface="Microsoft Sans Serif"/>
              </a:rPr>
              <a:t> </a:t>
            </a:r>
            <a:r>
              <a:rPr sz="2200" dirty="0">
                <a:solidFill>
                  <a:srgbClr val="292929"/>
                </a:solidFill>
                <a:latin typeface="Microsoft Sans Serif"/>
                <a:cs typeface="Microsoft Sans Serif"/>
              </a:rPr>
              <a:t>without</a:t>
            </a:r>
            <a:r>
              <a:rPr sz="2200" spc="-5" dirty="0">
                <a:solidFill>
                  <a:srgbClr val="292929"/>
                </a:solidFill>
                <a:latin typeface="Microsoft Sans Serif"/>
                <a:cs typeface="Microsoft Sans Serif"/>
              </a:rPr>
              <a:t> </a:t>
            </a:r>
            <a:r>
              <a:rPr sz="2200" spc="-10" dirty="0">
                <a:solidFill>
                  <a:srgbClr val="292929"/>
                </a:solidFill>
                <a:latin typeface="Microsoft Sans Serif"/>
                <a:cs typeface="Microsoft Sans Serif"/>
              </a:rPr>
              <a:t>leaving </a:t>
            </a:r>
            <a:r>
              <a:rPr sz="2200" dirty="0">
                <a:solidFill>
                  <a:srgbClr val="292929"/>
                </a:solidFill>
                <a:latin typeface="Microsoft Sans Serif"/>
                <a:cs typeface="Microsoft Sans Serif"/>
              </a:rPr>
              <a:t>the</a:t>
            </a:r>
            <a:r>
              <a:rPr sz="2200" spc="-55" dirty="0">
                <a:solidFill>
                  <a:srgbClr val="292929"/>
                </a:solidFill>
                <a:latin typeface="Microsoft Sans Serif"/>
                <a:cs typeface="Microsoft Sans Serif"/>
              </a:rPr>
              <a:t> </a:t>
            </a:r>
            <a:r>
              <a:rPr sz="2200" dirty="0">
                <a:solidFill>
                  <a:srgbClr val="292929"/>
                </a:solidFill>
                <a:latin typeface="Microsoft Sans Serif"/>
                <a:cs typeface="Microsoft Sans Serif"/>
              </a:rPr>
              <a:t>jupyter</a:t>
            </a:r>
            <a:r>
              <a:rPr sz="2200" spc="-30" dirty="0">
                <a:solidFill>
                  <a:srgbClr val="292929"/>
                </a:solidFill>
                <a:latin typeface="Microsoft Sans Serif"/>
                <a:cs typeface="Microsoft Sans Serif"/>
              </a:rPr>
              <a:t> </a:t>
            </a:r>
            <a:r>
              <a:rPr sz="2200" spc="-10" dirty="0">
                <a:solidFill>
                  <a:srgbClr val="292929"/>
                </a:solidFill>
                <a:latin typeface="Microsoft Sans Serif"/>
                <a:cs typeface="Microsoft Sans Serif"/>
              </a:rPr>
              <a:t>notebook.</a:t>
            </a:r>
            <a:endParaRPr sz="2200">
              <a:latin typeface="Microsoft Sans Serif"/>
              <a:cs typeface="Microsoft Sans Serif"/>
            </a:endParaRPr>
          </a:p>
          <a:p>
            <a:pPr marL="241300" marR="5080" indent="-228600">
              <a:lnSpc>
                <a:spcPct val="100000"/>
              </a:lnSpc>
              <a:spcBef>
                <a:spcPts val="140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10" dirty="0">
                <a:solidFill>
                  <a:srgbClr val="292929"/>
                </a:solidFill>
                <a:latin typeface="Microsoft Sans Serif"/>
                <a:cs typeface="Microsoft Sans Serif"/>
              </a:rPr>
              <a:t>applied</a:t>
            </a:r>
            <a:r>
              <a:rPr sz="2200" spc="-135" dirty="0">
                <a:solidFill>
                  <a:srgbClr val="292929"/>
                </a:solidFill>
                <a:latin typeface="Microsoft Sans Serif"/>
                <a:cs typeface="Microsoft Sans Serif"/>
              </a:rPr>
              <a:t> </a:t>
            </a:r>
            <a:r>
              <a:rPr sz="2200" spc="-140" dirty="0">
                <a:solidFill>
                  <a:srgbClr val="292929"/>
                </a:solidFill>
                <a:latin typeface="Microsoft Sans Serif"/>
                <a:cs typeface="Microsoft Sans Serif"/>
              </a:rPr>
              <a:t>EDA</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with</a:t>
            </a:r>
            <a:r>
              <a:rPr sz="2200" spc="-30" dirty="0">
                <a:solidFill>
                  <a:srgbClr val="292929"/>
                </a:solidFill>
                <a:latin typeface="Microsoft Sans Serif"/>
                <a:cs typeface="Microsoft Sans Serif"/>
              </a:rPr>
              <a:t> </a:t>
            </a:r>
            <a:r>
              <a:rPr sz="2200" spc="-190" dirty="0">
                <a:solidFill>
                  <a:srgbClr val="292929"/>
                </a:solidFill>
                <a:latin typeface="Microsoft Sans Serif"/>
                <a:cs typeface="Microsoft Sans Serif"/>
              </a:rPr>
              <a:t>SQL</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to</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get</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insight</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from the </a:t>
            </a:r>
            <a:r>
              <a:rPr sz="2200" spc="-40" dirty="0">
                <a:solidFill>
                  <a:srgbClr val="292929"/>
                </a:solidFill>
                <a:latin typeface="Microsoft Sans Serif"/>
                <a:cs typeface="Microsoft Sans Serif"/>
              </a:rPr>
              <a:t>data.</a:t>
            </a:r>
            <a:r>
              <a:rPr sz="2200" dirty="0">
                <a:solidFill>
                  <a:srgbClr val="292929"/>
                </a:solidFill>
                <a:latin typeface="Microsoft Sans Serif"/>
                <a:cs typeface="Microsoft Sans Serif"/>
              </a:rPr>
              <a:t> </a:t>
            </a:r>
            <a:r>
              <a:rPr sz="2200" spc="-215" dirty="0">
                <a:solidFill>
                  <a:srgbClr val="292929"/>
                </a:solidFill>
                <a:latin typeface="Microsoft Sans Serif"/>
                <a:cs typeface="Microsoft Sans Serif"/>
              </a:rPr>
              <a:t>We</a:t>
            </a:r>
            <a:r>
              <a:rPr sz="2200" spc="65" dirty="0">
                <a:solidFill>
                  <a:srgbClr val="292929"/>
                </a:solidFill>
                <a:latin typeface="Microsoft Sans Serif"/>
                <a:cs typeface="Microsoft Sans Serif"/>
              </a:rPr>
              <a:t> </a:t>
            </a:r>
            <a:r>
              <a:rPr sz="2200" dirty="0">
                <a:solidFill>
                  <a:srgbClr val="292929"/>
                </a:solidFill>
                <a:latin typeface="Microsoft Sans Serif"/>
                <a:cs typeface="Microsoft Sans Serif"/>
              </a:rPr>
              <a:t>wrote</a:t>
            </a:r>
            <a:r>
              <a:rPr sz="2200" spc="15" dirty="0">
                <a:solidFill>
                  <a:srgbClr val="292929"/>
                </a:solidFill>
                <a:latin typeface="Microsoft Sans Serif"/>
                <a:cs typeface="Microsoft Sans Serif"/>
              </a:rPr>
              <a:t> </a:t>
            </a:r>
            <a:r>
              <a:rPr sz="2200" spc="-40" dirty="0">
                <a:solidFill>
                  <a:srgbClr val="292929"/>
                </a:solidFill>
                <a:latin typeface="Microsoft Sans Serif"/>
                <a:cs typeface="Microsoft Sans Serif"/>
              </a:rPr>
              <a:t>queries</a:t>
            </a:r>
            <a:r>
              <a:rPr sz="2200" spc="-5" dirty="0">
                <a:solidFill>
                  <a:srgbClr val="292929"/>
                </a:solidFill>
                <a:latin typeface="Microsoft Sans Serif"/>
                <a:cs typeface="Microsoft Sans Serif"/>
              </a:rPr>
              <a:t> </a:t>
            </a:r>
            <a:r>
              <a:rPr sz="2200" spc="-25" dirty="0">
                <a:solidFill>
                  <a:srgbClr val="292929"/>
                </a:solidFill>
                <a:latin typeface="Microsoft Sans Serif"/>
                <a:cs typeface="Microsoft Sans Serif"/>
              </a:rPr>
              <a:t>to </a:t>
            </a:r>
            <a:r>
              <a:rPr sz="2200" dirty="0">
                <a:solidFill>
                  <a:srgbClr val="292929"/>
                </a:solidFill>
                <a:latin typeface="Microsoft Sans Serif"/>
                <a:cs typeface="Microsoft Sans Serif"/>
              </a:rPr>
              <a:t>find</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out</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55" dirty="0">
                <a:solidFill>
                  <a:srgbClr val="292929"/>
                </a:solidFill>
                <a:latin typeface="Microsoft Sans Serif"/>
                <a:cs typeface="Microsoft Sans Serif"/>
              </a:rPr>
              <a:t> </a:t>
            </a:r>
            <a:r>
              <a:rPr sz="2200" spc="-10" dirty="0">
                <a:solidFill>
                  <a:srgbClr val="292929"/>
                </a:solidFill>
                <a:latin typeface="Microsoft Sans Serif"/>
                <a:cs typeface="Microsoft Sans Serif"/>
              </a:rPr>
              <a:t>instance:</a:t>
            </a:r>
            <a:endParaRPr sz="2200">
              <a:latin typeface="Microsoft Sans Serif"/>
              <a:cs typeface="Microsoft Sans Serif"/>
            </a:endParaRPr>
          </a:p>
          <a:p>
            <a:pPr marL="697865" lvl="1" indent="-227965">
              <a:lnSpc>
                <a:spcPct val="100000"/>
              </a:lnSpc>
              <a:spcBef>
                <a:spcPts val="1425"/>
              </a:spcBef>
              <a:buChar char="-"/>
              <a:tabLst>
                <a:tab pos="697865" algn="l"/>
              </a:tabLst>
            </a:pPr>
            <a:r>
              <a:rPr sz="1700" spc="-105" dirty="0">
                <a:solidFill>
                  <a:srgbClr val="767070"/>
                </a:solidFill>
                <a:latin typeface="Microsoft Sans Serif"/>
                <a:cs typeface="Microsoft Sans Serif"/>
              </a:rPr>
              <a:t>The</a:t>
            </a:r>
            <a:r>
              <a:rPr sz="1700" spc="-10" dirty="0">
                <a:solidFill>
                  <a:srgbClr val="767070"/>
                </a:solidFill>
                <a:latin typeface="Microsoft Sans Serif"/>
                <a:cs typeface="Microsoft Sans Serif"/>
              </a:rPr>
              <a:t> </a:t>
            </a:r>
            <a:r>
              <a:rPr sz="1700" spc="-75" dirty="0">
                <a:solidFill>
                  <a:srgbClr val="767070"/>
                </a:solidFill>
                <a:latin typeface="Microsoft Sans Serif"/>
                <a:cs typeface="Microsoft Sans Serif"/>
              </a:rPr>
              <a:t>names</a:t>
            </a:r>
            <a:r>
              <a:rPr sz="1700" spc="-35" dirty="0">
                <a:solidFill>
                  <a:srgbClr val="767070"/>
                </a:solidFill>
                <a:latin typeface="Microsoft Sans Serif"/>
                <a:cs typeface="Microsoft Sans Serif"/>
              </a:rPr>
              <a:t> </a:t>
            </a:r>
            <a:r>
              <a:rPr sz="1700" dirty="0">
                <a:solidFill>
                  <a:srgbClr val="767070"/>
                </a:solidFill>
                <a:latin typeface="Microsoft Sans Serif"/>
                <a:cs typeface="Microsoft Sans Serif"/>
              </a:rPr>
              <a:t>of</a:t>
            </a:r>
            <a:r>
              <a:rPr sz="1700" spc="-45" dirty="0">
                <a:solidFill>
                  <a:srgbClr val="767070"/>
                </a:solidFill>
                <a:latin typeface="Microsoft Sans Serif"/>
                <a:cs typeface="Microsoft Sans Serif"/>
              </a:rPr>
              <a:t> </a:t>
            </a:r>
            <a:r>
              <a:rPr sz="1700" spc="-20" dirty="0">
                <a:solidFill>
                  <a:srgbClr val="767070"/>
                </a:solidFill>
                <a:latin typeface="Microsoft Sans Serif"/>
                <a:cs typeface="Microsoft Sans Serif"/>
              </a:rPr>
              <a:t>unique </a:t>
            </a:r>
            <a:r>
              <a:rPr sz="1700" spc="-40" dirty="0">
                <a:solidFill>
                  <a:srgbClr val="767070"/>
                </a:solidFill>
                <a:latin typeface="Microsoft Sans Serif"/>
                <a:cs typeface="Microsoft Sans Serif"/>
              </a:rPr>
              <a:t>launch</a:t>
            </a:r>
            <a:r>
              <a:rPr sz="1700" spc="-15" dirty="0">
                <a:solidFill>
                  <a:srgbClr val="767070"/>
                </a:solidFill>
                <a:latin typeface="Microsoft Sans Serif"/>
                <a:cs typeface="Microsoft Sans Serif"/>
              </a:rPr>
              <a:t> </a:t>
            </a:r>
            <a:r>
              <a:rPr sz="1700" spc="-10" dirty="0">
                <a:solidFill>
                  <a:srgbClr val="767070"/>
                </a:solidFill>
                <a:latin typeface="Microsoft Sans Serif"/>
                <a:cs typeface="Microsoft Sans Serif"/>
              </a:rPr>
              <a:t>sites</a:t>
            </a:r>
            <a:r>
              <a:rPr sz="1700" spc="-20" dirty="0">
                <a:solidFill>
                  <a:srgbClr val="767070"/>
                </a:solidFill>
                <a:latin typeface="Microsoft Sans Serif"/>
                <a:cs typeface="Microsoft Sans Serif"/>
              </a:rPr>
              <a:t> </a:t>
            </a:r>
            <a:r>
              <a:rPr sz="1700" dirty="0">
                <a:solidFill>
                  <a:srgbClr val="767070"/>
                </a:solidFill>
                <a:latin typeface="Microsoft Sans Serif"/>
                <a:cs typeface="Microsoft Sans Serif"/>
              </a:rPr>
              <a:t>in</a:t>
            </a:r>
            <a:r>
              <a:rPr sz="1700" spc="-30" dirty="0">
                <a:solidFill>
                  <a:srgbClr val="767070"/>
                </a:solidFill>
                <a:latin typeface="Microsoft Sans Serif"/>
                <a:cs typeface="Microsoft Sans Serif"/>
              </a:rPr>
              <a:t> </a:t>
            </a:r>
            <a:r>
              <a:rPr sz="1700" dirty="0">
                <a:solidFill>
                  <a:srgbClr val="767070"/>
                </a:solidFill>
                <a:latin typeface="Microsoft Sans Serif"/>
                <a:cs typeface="Microsoft Sans Serif"/>
              </a:rPr>
              <a:t>the</a:t>
            </a:r>
            <a:r>
              <a:rPr sz="1700" spc="-20" dirty="0">
                <a:solidFill>
                  <a:srgbClr val="767070"/>
                </a:solidFill>
                <a:latin typeface="Microsoft Sans Serif"/>
                <a:cs typeface="Microsoft Sans Serif"/>
              </a:rPr>
              <a:t> </a:t>
            </a:r>
            <a:r>
              <a:rPr sz="1700" spc="-75" dirty="0">
                <a:solidFill>
                  <a:srgbClr val="767070"/>
                </a:solidFill>
                <a:latin typeface="Microsoft Sans Serif"/>
                <a:cs typeface="Microsoft Sans Serif"/>
              </a:rPr>
              <a:t>space</a:t>
            </a:r>
            <a:r>
              <a:rPr sz="1700" spc="-20" dirty="0">
                <a:solidFill>
                  <a:srgbClr val="767070"/>
                </a:solidFill>
                <a:latin typeface="Microsoft Sans Serif"/>
                <a:cs typeface="Microsoft Sans Serif"/>
              </a:rPr>
              <a:t> </a:t>
            </a:r>
            <a:r>
              <a:rPr sz="1700" spc="-10" dirty="0">
                <a:solidFill>
                  <a:srgbClr val="767070"/>
                </a:solidFill>
                <a:latin typeface="Microsoft Sans Serif"/>
                <a:cs typeface="Microsoft Sans Serif"/>
              </a:rPr>
              <a:t>mission.</a:t>
            </a:r>
            <a:endParaRPr sz="1700">
              <a:latin typeface="Microsoft Sans Serif"/>
              <a:cs typeface="Microsoft Sans Serif"/>
            </a:endParaRPr>
          </a:p>
          <a:p>
            <a:pPr marL="697865" lvl="1" indent="-227965">
              <a:lnSpc>
                <a:spcPct val="100000"/>
              </a:lnSpc>
              <a:spcBef>
                <a:spcPts val="1405"/>
              </a:spcBef>
              <a:buChar char="-"/>
              <a:tabLst>
                <a:tab pos="697865" algn="l"/>
              </a:tabLst>
            </a:pPr>
            <a:r>
              <a:rPr sz="1700" spc="-105" dirty="0">
                <a:solidFill>
                  <a:srgbClr val="767070"/>
                </a:solidFill>
                <a:latin typeface="Microsoft Sans Serif"/>
                <a:cs typeface="Microsoft Sans Serif"/>
              </a:rPr>
              <a:t>The</a:t>
            </a:r>
            <a:r>
              <a:rPr sz="1700" spc="-10" dirty="0">
                <a:solidFill>
                  <a:srgbClr val="767070"/>
                </a:solidFill>
                <a:latin typeface="Microsoft Sans Serif"/>
                <a:cs typeface="Microsoft Sans Serif"/>
              </a:rPr>
              <a:t> </a:t>
            </a:r>
            <a:r>
              <a:rPr sz="1700" dirty="0">
                <a:solidFill>
                  <a:srgbClr val="767070"/>
                </a:solidFill>
                <a:latin typeface="Microsoft Sans Serif"/>
                <a:cs typeface="Microsoft Sans Serif"/>
              </a:rPr>
              <a:t>total</a:t>
            </a:r>
            <a:r>
              <a:rPr sz="1700" spc="-70" dirty="0">
                <a:solidFill>
                  <a:srgbClr val="767070"/>
                </a:solidFill>
                <a:latin typeface="Microsoft Sans Serif"/>
                <a:cs typeface="Microsoft Sans Serif"/>
              </a:rPr>
              <a:t> </a:t>
            </a:r>
            <a:r>
              <a:rPr sz="1700" spc="-25" dirty="0">
                <a:solidFill>
                  <a:srgbClr val="767070"/>
                </a:solidFill>
                <a:latin typeface="Microsoft Sans Serif"/>
                <a:cs typeface="Microsoft Sans Serif"/>
              </a:rPr>
              <a:t>payload</a:t>
            </a:r>
            <a:r>
              <a:rPr sz="1700" spc="-5" dirty="0">
                <a:solidFill>
                  <a:srgbClr val="767070"/>
                </a:solidFill>
                <a:latin typeface="Microsoft Sans Serif"/>
                <a:cs typeface="Microsoft Sans Serif"/>
              </a:rPr>
              <a:t> </a:t>
            </a:r>
            <a:r>
              <a:rPr sz="1700" spc="-90" dirty="0">
                <a:solidFill>
                  <a:srgbClr val="767070"/>
                </a:solidFill>
                <a:latin typeface="Microsoft Sans Serif"/>
                <a:cs typeface="Microsoft Sans Serif"/>
              </a:rPr>
              <a:t>mass</a:t>
            </a:r>
            <a:r>
              <a:rPr sz="1700" spc="-15" dirty="0">
                <a:solidFill>
                  <a:srgbClr val="767070"/>
                </a:solidFill>
                <a:latin typeface="Microsoft Sans Serif"/>
                <a:cs typeface="Microsoft Sans Serif"/>
              </a:rPr>
              <a:t> </a:t>
            </a:r>
            <a:r>
              <a:rPr sz="1700" spc="-20" dirty="0">
                <a:solidFill>
                  <a:srgbClr val="767070"/>
                </a:solidFill>
                <a:latin typeface="Microsoft Sans Serif"/>
                <a:cs typeface="Microsoft Sans Serif"/>
              </a:rPr>
              <a:t>carried</a:t>
            </a:r>
            <a:r>
              <a:rPr sz="1700" spc="-15" dirty="0">
                <a:solidFill>
                  <a:srgbClr val="767070"/>
                </a:solidFill>
                <a:latin typeface="Microsoft Sans Serif"/>
                <a:cs typeface="Microsoft Sans Serif"/>
              </a:rPr>
              <a:t> </a:t>
            </a:r>
            <a:r>
              <a:rPr sz="1700" dirty="0">
                <a:solidFill>
                  <a:srgbClr val="767070"/>
                </a:solidFill>
                <a:latin typeface="Microsoft Sans Serif"/>
                <a:cs typeface="Microsoft Sans Serif"/>
              </a:rPr>
              <a:t>by</a:t>
            </a:r>
            <a:r>
              <a:rPr sz="1700" spc="-15" dirty="0">
                <a:solidFill>
                  <a:srgbClr val="767070"/>
                </a:solidFill>
                <a:latin typeface="Microsoft Sans Serif"/>
                <a:cs typeface="Microsoft Sans Serif"/>
              </a:rPr>
              <a:t> </a:t>
            </a:r>
            <a:r>
              <a:rPr sz="1700" spc="-20" dirty="0">
                <a:solidFill>
                  <a:srgbClr val="767070"/>
                </a:solidFill>
                <a:latin typeface="Microsoft Sans Serif"/>
                <a:cs typeface="Microsoft Sans Serif"/>
              </a:rPr>
              <a:t>boosters</a:t>
            </a:r>
            <a:r>
              <a:rPr sz="1700" spc="-10" dirty="0">
                <a:solidFill>
                  <a:srgbClr val="767070"/>
                </a:solidFill>
                <a:latin typeface="Microsoft Sans Serif"/>
                <a:cs typeface="Microsoft Sans Serif"/>
              </a:rPr>
              <a:t> </a:t>
            </a:r>
            <a:r>
              <a:rPr sz="1700" spc="-45" dirty="0">
                <a:solidFill>
                  <a:srgbClr val="767070"/>
                </a:solidFill>
                <a:latin typeface="Microsoft Sans Serif"/>
                <a:cs typeface="Microsoft Sans Serif"/>
              </a:rPr>
              <a:t>launched</a:t>
            </a:r>
            <a:r>
              <a:rPr sz="1700" spc="-5" dirty="0">
                <a:solidFill>
                  <a:srgbClr val="767070"/>
                </a:solidFill>
                <a:latin typeface="Microsoft Sans Serif"/>
                <a:cs typeface="Microsoft Sans Serif"/>
              </a:rPr>
              <a:t> </a:t>
            </a:r>
            <a:r>
              <a:rPr sz="1700" dirty="0">
                <a:solidFill>
                  <a:srgbClr val="767070"/>
                </a:solidFill>
                <a:latin typeface="Microsoft Sans Serif"/>
                <a:cs typeface="Microsoft Sans Serif"/>
              </a:rPr>
              <a:t>by</a:t>
            </a:r>
            <a:r>
              <a:rPr sz="1700" spc="-20" dirty="0">
                <a:solidFill>
                  <a:srgbClr val="767070"/>
                </a:solidFill>
                <a:latin typeface="Microsoft Sans Serif"/>
                <a:cs typeface="Microsoft Sans Serif"/>
              </a:rPr>
              <a:t> </a:t>
            </a:r>
            <a:r>
              <a:rPr sz="1700" spc="-125" dirty="0">
                <a:solidFill>
                  <a:srgbClr val="767070"/>
                </a:solidFill>
                <a:latin typeface="Microsoft Sans Serif"/>
                <a:cs typeface="Microsoft Sans Serif"/>
              </a:rPr>
              <a:t>NASA</a:t>
            </a:r>
            <a:r>
              <a:rPr sz="1700" spc="10" dirty="0">
                <a:solidFill>
                  <a:srgbClr val="767070"/>
                </a:solidFill>
                <a:latin typeface="Microsoft Sans Serif"/>
                <a:cs typeface="Microsoft Sans Serif"/>
              </a:rPr>
              <a:t> </a:t>
            </a:r>
            <a:r>
              <a:rPr sz="1700" spc="-10" dirty="0">
                <a:solidFill>
                  <a:srgbClr val="767070"/>
                </a:solidFill>
                <a:latin typeface="Microsoft Sans Serif"/>
                <a:cs typeface="Microsoft Sans Serif"/>
              </a:rPr>
              <a:t>(CRS)</a:t>
            </a:r>
            <a:endParaRPr sz="1700">
              <a:latin typeface="Microsoft Sans Serif"/>
              <a:cs typeface="Microsoft Sans Serif"/>
            </a:endParaRPr>
          </a:p>
          <a:p>
            <a:pPr marL="697865" lvl="1" indent="-227965">
              <a:lnSpc>
                <a:spcPct val="100000"/>
              </a:lnSpc>
              <a:spcBef>
                <a:spcPts val="1400"/>
              </a:spcBef>
              <a:buChar char="-"/>
              <a:tabLst>
                <a:tab pos="697865" algn="l"/>
              </a:tabLst>
            </a:pPr>
            <a:r>
              <a:rPr sz="1700" spc="-105" dirty="0">
                <a:solidFill>
                  <a:srgbClr val="767070"/>
                </a:solidFill>
                <a:latin typeface="Microsoft Sans Serif"/>
                <a:cs typeface="Microsoft Sans Serif"/>
              </a:rPr>
              <a:t>The</a:t>
            </a:r>
            <a:r>
              <a:rPr sz="1700" spc="-10" dirty="0">
                <a:solidFill>
                  <a:srgbClr val="767070"/>
                </a:solidFill>
                <a:latin typeface="Microsoft Sans Serif"/>
                <a:cs typeface="Microsoft Sans Serif"/>
              </a:rPr>
              <a:t> </a:t>
            </a:r>
            <a:r>
              <a:rPr sz="1700" spc="-55" dirty="0">
                <a:solidFill>
                  <a:srgbClr val="767070"/>
                </a:solidFill>
                <a:latin typeface="Microsoft Sans Serif"/>
                <a:cs typeface="Microsoft Sans Serif"/>
              </a:rPr>
              <a:t>average </a:t>
            </a:r>
            <a:r>
              <a:rPr sz="1700" spc="-25" dirty="0">
                <a:solidFill>
                  <a:srgbClr val="767070"/>
                </a:solidFill>
                <a:latin typeface="Microsoft Sans Serif"/>
                <a:cs typeface="Microsoft Sans Serif"/>
              </a:rPr>
              <a:t>payload</a:t>
            </a:r>
            <a:r>
              <a:rPr sz="1700" spc="-70" dirty="0">
                <a:solidFill>
                  <a:srgbClr val="767070"/>
                </a:solidFill>
                <a:latin typeface="Microsoft Sans Serif"/>
                <a:cs typeface="Microsoft Sans Serif"/>
              </a:rPr>
              <a:t> </a:t>
            </a:r>
            <a:r>
              <a:rPr sz="1700" spc="-90" dirty="0">
                <a:solidFill>
                  <a:srgbClr val="767070"/>
                </a:solidFill>
                <a:latin typeface="Microsoft Sans Serif"/>
                <a:cs typeface="Microsoft Sans Serif"/>
              </a:rPr>
              <a:t>mass</a:t>
            </a:r>
            <a:r>
              <a:rPr sz="1700" spc="-20" dirty="0">
                <a:solidFill>
                  <a:srgbClr val="767070"/>
                </a:solidFill>
                <a:latin typeface="Microsoft Sans Serif"/>
                <a:cs typeface="Microsoft Sans Serif"/>
              </a:rPr>
              <a:t> carried</a:t>
            </a:r>
            <a:r>
              <a:rPr sz="1700" spc="-35" dirty="0">
                <a:solidFill>
                  <a:srgbClr val="767070"/>
                </a:solidFill>
                <a:latin typeface="Microsoft Sans Serif"/>
                <a:cs typeface="Microsoft Sans Serif"/>
              </a:rPr>
              <a:t> </a:t>
            </a:r>
            <a:r>
              <a:rPr sz="1700" dirty="0">
                <a:solidFill>
                  <a:srgbClr val="767070"/>
                </a:solidFill>
                <a:latin typeface="Microsoft Sans Serif"/>
                <a:cs typeface="Microsoft Sans Serif"/>
              </a:rPr>
              <a:t>by</a:t>
            </a:r>
            <a:r>
              <a:rPr sz="1700" spc="-35" dirty="0">
                <a:solidFill>
                  <a:srgbClr val="767070"/>
                </a:solidFill>
                <a:latin typeface="Microsoft Sans Serif"/>
                <a:cs typeface="Microsoft Sans Serif"/>
              </a:rPr>
              <a:t> </a:t>
            </a:r>
            <a:r>
              <a:rPr sz="1700" spc="-10" dirty="0">
                <a:solidFill>
                  <a:srgbClr val="767070"/>
                </a:solidFill>
                <a:latin typeface="Microsoft Sans Serif"/>
                <a:cs typeface="Microsoft Sans Serif"/>
              </a:rPr>
              <a:t>booster</a:t>
            </a:r>
            <a:r>
              <a:rPr sz="1700" spc="-35" dirty="0">
                <a:solidFill>
                  <a:srgbClr val="767070"/>
                </a:solidFill>
                <a:latin typeface="Microsoft Sans Serif"/>
                <a:cs typeface="Microsoft Sans Serif"/>
              </a:rPr>
              <a:t> </a:t>
            </a:r>
            <a:r>
              <a:rPr sz="1700" spc="-25" dirty="0">
                <a:solidFill>
                  <a:srgbClr val="767070"/>
                </a:solidFill>
                <a:latin typeface="Microsoft Sans Serif"/>
                <a:cs typeface="Microsoft Sans Serif"/>
              </a:rPr>
              <a:t>version</a:t>
            </a:r>
            <a:r>
              <a:rPr sz="1700" spc="-35" dirty="0">
                <a:solidFill>
                  <a:srgbClr val="767070"/>
                </a:solidFill>
                <a:latin typeface="Microsoft Sans Serif"/>
                <a:cs typeface="Microsoft Sans Serif"/>
              </a:rPr>
              <a:t> </a:t>
            </a:r>
            <a:r>
              <a:rPr sz="1700" dirty="0">
                <a:solidFill>
                  <a:srgbClr val="767070"/>
                </a:solidFill>
                <a:latin typeface="Microsoft Sans Serif"/>
                <a:cs typeface="Microsoft Sans Serif"/>
              </a:rPr>
              <a:t>F9</a:t>
            </a:r>
            <a:r>
              <a:rPr sz="1700" spc="-45" dirty="0">
                <a:solidFill>
                  <a:srgbClr val="767070"/>
                </a:solidFill>
                <a:latin typeface="Microsoft Sans Serif"/>
                <a:cs typeface="Microsoft Sans Serif"/>
              </a:rPr>
              <a:t> </a:t>
            </a:r>
            <a:r>
              <a:rPr sz="1700" spc="-20" dirty="0">
                <a:solidFill>
                  <a:srgbClr val="767070"/>
                </a:solidFill>
                <a:latin typeface="Microsoft Sans Serif"/>
                <a:cs typeface="Microsoft Sans Serif"/>
              </a:rPr>
              <a:t>v1.1</a:t>
            </a:r>
            <a:endParaRPr sz="1700">
              <a:latin typeface="Microsoft Sans Serif"/>
              <a:cs typeface="Microsoft Sans Serif"/>
            </a:endParaRPr>
          </a:p>
          <a:p>
            <a:pPr marL="697865" lvl="1" indent="-227965">
              <a:lnSpc>
                <a:spcPct val="100000"/>
              </a:lnSpc>
              <a:spcBef>
                <a:spcPts val="1395"/>
              </a:spcBef>
              <a:buChar char="-"/>
              <a:tabLst>
                <a:tab pos="697865" algn="l"/>
              </a:tabLst>
            </a:pPr>
            <a:r>
              <a:rPr sz="1700" spc="-100" dirty="0">
                <a:solidFill>
                  <a:srgbClr val="767070"/>
                </a:solidFill>
                <a:latin typeface="Microsoft Sans Serif"/>
                <a:cs typeface="Microsoft Sans Serif"/>
              </a:rPr>
              <a:t>The</a:t>
            </a:r>
            <a:r>
              <a:rPr sz="1700" spc="-15" dirty="0">
                <a:solidFill>
                  <a:srgbClr val="767070"/>
                </a:solidFill>
                <a:latin typeface="Microsoft Sans Serif"/>
                <a:cs typeface="Microsoft Sans Serif"/>
              </a:rPr>
              <a:t> </a:t>
            </a:r>
            <a:r>
              <a:rPr sz="1700" dirty="0">
                <a:solidFill>
                  <a:srgbClr val="767070"/>
                </a:solidFill>
                <a:latin typeface="Microsoft Sans Serif"/>
                <a:cs typeface="Microsoft Sans Serif"/>
              </a:rPr>
              <a:t>total</a:t>
            </a:r>
            <a:r>
              <a:rPr sz="1700" spc="-35" dirty="0">
                <a:solidFill>
                  <a:srgbClr val="767070"/>
                </a:solidFill>
                <a:latin typeface="Microsoft Sans Serif"/>
                <a:cs typeface="Microsoft Sans Serif"/>
              </a:rPr>
              <a:t> </a:t>
            </a:r>
            <a:r>
              <a:rPr sz="1700" spc="-30" dirty="0">
                <a:solidFill>
                  <a:srgbClr val="767070"/>
                </a:solidFill>
                <a:latin typeface="Microsoft Sans Serif"/>
                <a:cs typeface="Microsoft Sans Serif"/>
              </a:rPr>
              <a:t>number</a:t>
            </a:r>
            <a:r>
              <a:rPr sz="1700" spc="-35" dirty="0">
                <a:solidFill>
                  <a:srgbClr val="767070"/>
                </a:solidFill>
                <a:latin typeface="Microsoft Sans Serif"/>
                <a:cs typeface="Microsoft Sans Serif"/>
              </a:rPr>
              <a:t> </a:t>
            </a:r>
            <a:r>
              <a:rPr sz="1700" dirty="0">
                <a:solidFill>
                  <a:srgbClr val="767070"/>
                </a:solidFill>
                <a:latin typeface="Microsoft Sans Serif"/>
                <a:cs typeface="Microsoft Sans Serif"/>
              </a:rPr>
              <a:t>of</a:t>
            </a:r>
            <a:r>
              <a:rPr sz="1700" spc="-20" dirty="0">
                <a:solidFill>
                  <a:srgbClr val="767070"/>
                </a:solidFill>
                <a:latin typeface="Microsoft Sans Serif"/>
                <a:cs typeface="Microsoft Sans Serif"/>
              </a:rPr>
              <a:t> </a:t>
            </a:r>
            <a:r>
              <a:rPr sz="1700" spc="-65" dirty="0">
                <a:solidFill>
                  <a:srgbClr val="767070"/>
                </a:solidFill>
                <a:latin typeface="Microsoft Sans Serif"/>
                <a:cs typeface="Microsoft Sans Serif"/>
              </a:rPr>
              <a:t>successful</a:t>
            </a:r>
            <a:r>
              <a:rPr sz="1700" dirty="0">
                <a:solidFill>
                  <a:srgbClr val="767070"/>
                </a:solidFill>
                <a:latin typeface="Microsoft Sans Serif"/>
                <a:cs typeface="Microsoft Sans Serif"/>
              </a:rPr>
              <a:t> </a:t>
            </a:r>
            <a:r>
              <a:rPr sz="1700" spc="-10" dirty="0">
                <a:solidFill>
                  <a:srgbClr val="767070"/>
                </a:solidFill>
                <a:latin typeface="Microsoft Sans Serif"/>
                <a:cs typeface="Microsoft Sans Serif"/>
              </a:rPr>
              <a:t>and</a:t>
            </a:r>
            <a:r>
              <a:rPr sz="1700" spc="-30" dirty="0">
                <a:solidFill>
                  <a:srgbClr val="767070"/>
                </a:solidFill>
                <a:latin typeface="Microsoft Sans Serif"/>
                <a:cs typeface="Microsoft Sans Serif"/>
              </a:rPr>
              <a:t> </a:t>
            </a:r>
            <a:r>
              <a:rPr sz="1700" spc="-10" dirty="0">
                <a:solidFill>
                  <a:srgbClr val="767070"/>
                </a:solidFill>
                <a:latin typeface="Microsoft Sans Serif"/>
                <a:cs typeface="Microsoft Sans Serif"/>
              </a:rPr>
              <a:t>failure</a:t>
            </a:r>
            <a:r>
              <a:rPr sz="1700" spc="-20" dirty="0">
                <a:solidFill>
                  <a:srgbClr val="767070"/>
                </a:solidFill>
                <a:latin typeface="Microsoft Sans Serif"/>
                <a:cs typeface="Microsoft Sans Serif"/>
              </a:rPr>
              <a:t> </a:t>
            </a:r>
            <a:r>
              <a:rPr sz="1700" spc="-35" dirty="0">
                <a:solidFill>
                  <a:srgbClr val="767070"/>
                </a:solidFill>
                <a:latin typeface="Microsoft Sans Serif"/>
                <a:cs typeface="Microsoft Sans Serif"/>
              </a:rPr>
              <a:t>mission</a:t>
            </a:r>
            <a:r>
              <a:rPr sz="1700" spc="-15" dirty="0">
                <a:solidFill>
                  <a:srgbClr val="767070"/>
                </a:solidFill>
                <a:latin typeface="Microsoft Sans Serif"/>
                <a:cs typeface="Microsoft Sans Serif"/>
              </a:rPr>
              <a:t> </a:t>
            </a:r>
            <a:r>
              <a:rPr sz="1700" spc="-10" dirty="0">
                <a:solidFill>
                  <a:srgbClr val="767070"/>
                </a:solidFill>
                <a:latin typeface="Microsoft Sans Serif"/>
                <a:cs typeface="Microsoft Sans Serif"/>
              </a:rPr>
              <a:t>outcomes</a:t>
            </a:r>
            <a:endParaRPr sz="1700">
              <a:latin typeface="Microsoft Sans Serif"/>
              <a:cs typeface="Microsoft Sans Serif"/>
            </a:endParaRPr>
          </a:p>
          <a:p>
            <a:pPr marL="697865" lvl="1" indent="-227965">
              <a:lnSpc>
                <a:spcPct val="100000"/>
              </a:lnSpc>
              <a:spcBef>
                <a:spcPts val="1405"/>
              </a:spcBef>
              <a:buChar char="-"/>
              <a:tabLst>
                <a:tab pos="697865" algn="l"/>
              </a:tabLst>
            </a:pPr>
            <a:r>
              <a:rPr sz="1700" spc="-105" dirty="0">
                <a:solidFill>
                  <a:srgbClr val="767070"/>
                </a:solidFill>
                <a:latin typeface="Microsoft Sans Serif"/>
                <a:cs typeface="Microsoft Sans Serif"/>
              </a:rPr>
              <a:t>The</a:t>
            </a:r>
            <a:r>
              <a:rPr sz="1700" spc="-10" dirty="0">
                <a:solidFill>
                  <a:srgbClr val="767070"/>
                </a:solidFill>
                <a:latin typeface="Microsoft Sans Serif"/>
                <a:cs typeface="Microsoft Sans Serif"/>
              </a:rPr>
              <a:t> </a:t>
            </a:r>
            <a:r>
              <a:rPr sz="1700" dirty="0">
                <a:solidFill>
                  <a:srgbClr val="767070"/>
                </a:solidFill>
                <a:latin typeface="Microsoft Sans Serif"/>
                <a:cs typeface="Microsoft Sans Serif"/>
              </a:rPr>
              <a:t>failed</a:t>
            </a:r>
            <a:r>
              <a:rPr sz="1700" spc="-110" dirty="0">
                <a:solidFill>
                  <a:srgbClr val="767070"/>
                </a:solidFill>
                <a:latin typeface="Microsoft Sans Serif"/>
                <a:cs typeface="Microsoft Sans Serif"/>
              </a:rPr>
              <a:t> </a:t>
            </a:r>
            <a:r>
              <a:rPr sz="1700" spc="-10" dirty="0">
                <a:solidFill>
                  <a:srgbClr val="767070"/>
                </a:solidFill>
                <a:latin typeface="Microsoft Sans Serif"/>
                <a:cs typeface="Microsoft Sans Serif"/>
              </a:rPr>
              <a:t>landing</a:t>
            </a:r>
            <a:r>
              <a:rPr sz="1700" spc="-45" dirty="0">
                <a:solidFill>
                  <a:srgbClr val="767070"/>
                </a:solidFill>
                <a:latin typeface="Microsoft Sans Serif"/>
                <a:cs typeface="Microsoft Sans Serif"/>
              </a:rPr>
              <a:t> </a:t>
            </a:r>
            <a:r>
              <a:rPr sz="1700" spc="-35" dirty="0">
                <a:solidFill>
                  <a:srgbClr val="767070"/>
                </a:solidFill>
                <a:latin typeface="Microsoft Sans Serif"/>
                <a:cs typeface="Microsoft Sans Serif"/>
              </a:rPr>
              <a:t>outcomes</a:t>
            </a:r>
            <a:r>
              <a:rPr sz="1700" spc="-55" dirty="0">
                <a:solidFill>
                  <a:srgbClr val="767070"/>
                </a:solidFill>
                <a:latin typeface="Microsoft Sans Serif"/>
                <a:cs typeface="Microsoft Sans Serif"/>
              </a:rPr>
              <a:t> </a:t>
            </a:r>
            <a:r>
              <a:rPr sz="1700" dirty="0">
                <a:solidFill>
                  <a:srgbClr val="767070"/>
                </a:solidFill>
                <a:latin typeface="Microsoft Sans Serif"/>
                <a:cs typeface="Microsoft Sans Serif"/>
              </a:rPr>
              <a:t>in</a:t>
            </a:r>
            <a:r>
              <a:rPr sz="1700" spc="-60" dirty="0">
                <a:solidFill>
                  <a:srgbClr val="767070"/>
                </a:solidFill>
                <a:latin typeface="Microsoft Sans Serif"/>
                <a:cs typeface="Microsoft Sans Serif"/>
              </a:rPr>
              <a:t> </a:t>
            </a:r>
            <a:r>
              <a:rPr sz="1700" dirty="0">
                <a:solidFill>
                  <a:srgbClr val="767070"/>
                </a:solidFill>
                <a:latin typeface="Microsoft Sans Serif"/>
                <a:cs typeface="Microsoft Sans Serif"/>
              </a:rPr>
              <a:t>drone</a:t>
            </a:r>
            <a:r>
              <a:rPr sz="1700" spc="-55" dirty="0">
                <a:solidFill>
                  <a:srgbClr val="767070"/>
                </a:solidFill>
                <a:latin typeface="Microsoft Sans Serif"/>
                <a:cs typeface="Microsoft Sans Serif"/>
              </a:rPr>
              <a:t> </a:t>
            </a:r>
            <a:r>
              <a:rPr sz="1700" spc="-20" dirty="0">
                <a:solidFill>
                  <a:srgbClr val="767070"/>
                </a:solidFill>
                <a:latin typeface="Microsoft Sans Serif"/>
                <a:cs typeface="Microsoft Sans Serif"/>
              </a:rPr>
              <a:t>ship,</a:t>
            </a:r>
            <a:r>
              <a:rPr sz="1700" spc="-50" dirty="0">
                <a:solidFill>
                  <a:srgbClr val="767070"/>
                </a:solidFill>
                <a:latin typeface="Microsoft Sans Serif"/>
                <a:cs typeface="Microsoft Sans Serif"/>
              </a:rPr>
              <a:t> </a:t>
            </a:r>
            <a:r>
              <a:rPr sz="1700" dirty="0">
                <a:solidFill>
                  <a:srgbClr val="767070"/>
                </a:solidFill>
                <a:latin typeface="Microsoft Sans Serif"/>
                <a:cs typeface="Microsoft Sans Serif"/>
              </a:rPr>
              <a:t>their</a:t>
            </a:r>
            <a:r>
              <a:rPr sz="1700" spc="-55" dirty="0">
                <a:solidFill>
                  <a:srgbClr val="767070"/>
                </a:solidFill>
                <a:latin typeface="Microsoft Sans Serif"/>
                <a:cs typeface="Microsoft Sans Serif"/>
              </a:rPr>
              <a:t> </a:t>
            </a:r>
            <a:r>
              <a:rPr sz="1700" dirty="0">
                <a:solidFill>
                  <a:srgbClr val="767070"/>
                </a:solidFill>
                <a:latin typeface="Microsoft Sans Serif"/>
                <a:cs typeface="Microsoft Sans Serif"/>
              </a:rPr>
              <a:t>booster</a:t>
            </a:r>
            <a:r>
              <a:rPr sz="1700" spc="-55" dirty="0">
                <a:solidFill>
                  <a:srgbClr val="767070"/>
                </a:solidFill>
                <a:latin typeface="Microsoft Sans Serif"/>
                <a:cs typeface="Microsoft Sans Serif"/>
              </a:rPr>
              <a:t> </a:t>
            </a:r>
            <a:r>
              <a:rPr sz="1700" spc="-25" dirty="0">
                <a:solidFill>
                  <a:srgbClr val="767070"/>
                </a:solidFill>
                <a:latin typeface="Microsoft Sans Serif"/>
                <a:cs typeface="Microsoft Sans Serif"/>
              </a:rPr>
              <a:t>version</a:t>
            </a:r>
            <a:r>
              <a:rPr sz="1700" spc="-55" dirty="0">
                <a:solidFill>
                  <a:srgbClr val="767070"/>
                </a:solidFill>
                <a:latin typeface="Microsoft Sans Serif"/>
                <a:cs typeface="Microsoft Sans Serif"/>
              </a:rPr>
              <a:t> </a:t>
            </a:r>
            <a:r>
              <a:rPr sz="1700" dirty="0">
                <a:solidFill>
                  <a:srgbClr val="767070"/>
                </a:solidFill>
                <a:latin typeface="Microsoft Sans Serif"/>
                <a:cs typeface="Microsoft Sans Serif"/>
              </a:rPr>
              <a:t>and</a:t>
            </a:r>
            <a:r>
              <a:rPr sz="1700" spc="-55" dirty="0">
                <a:solidFill>
                  <a:srgbClr val="767070"/>
                </a:solidFill>
                <a:latin typeface="Microsoft Sans Serif"/>
                <a:cs typeface="Microsoft Sans Serif"/>
              </a:rPr>
              <a:t> </a:t>
            </a:r>
            <a:r>
              <a:rPr sz="1700" spc="-40" dirty="0">
                <a:solidFill>
                  <a:srgbClr val="767070"/>
                </a:solidFill>
                <a:latin typeface="Microsoft Sans Serif"/>
                <a:cs typeface="Microsoft Sans Serif"/>
              </a:rPr>
              <a:t>launch</a:t>
            </a:r>
            <a:r>
              <a:rPr sz="1700" spc="-55" dirty="0">
                <a:solidFill>
                  <a:srgbClr val="767070"/>
                </a:solidFill>
                <a:latin typeface="Microsoft Sans Serif"/>
                <a:cs typeface="Microsoft Sans Serif"/>
              </a:rPr>
              <a:t> </a:t>
            </a:r>
            <a:r>
              <a:rPr sz="1700" dirty="0">
                <a:solidFill>
                  <a:srgbClr val="767070"/>
                </a:solidFill>
                <a:latin typeface="Microsoft Sans Serif"/>
                <a:cs typeface="Microsoft Sans Serif"/>
              </a:rPr>
              <a:t>site</a:t>
            </a:r>
            <a:r>
              <a:rPr sz="1700" spc="-55" dirty="0">
                <a:solidFill>
                  <a:srgbClr val="767070"/>
                </a:solidFill>
                <a:latin typeface="Microsoft Sans Serif"/>
                <a:cs typeface="Microsoft Sans Serif"/>
              </a:rPr>
              <a:t> </a:t>
            </a:r>
            <a:r>
              <a:rPr sz="1700" spc="-10" dirty="0">
                <a:solidFill>
                  <a:srgbClr val="767070"/>
                </a:solidFill>
                <a:latin typeface="Microsoft Sans Serif"/>
                <a:cs typeface="Microsoft Sans Serif"/>
              </a:rPr>
              <a:t>names.</a:t>
            </a:r>
            <a:endParaRPr sz="1700">
              <a:latin typeface="Microsoft Sans Serif"/>
              <a:cs typeface="Microsoft Sans Serif"/>
            </a:endParaRPr>
          </a:p>
          <a:p>
            <a:pPr marL="241300" marR="168275" indent="-228600">
              <a:lnSpc>
                <a:spcPct val="100000"/>
              </a:lnSpc>
              <a:spcBef>
                <a:spcPts val="1370"/>
              </a:spcBef>
              <a:buFont typeface="Arial MT"/>
              <a:buChar char="•"/>
              <a:tabLst>
                <a:tab pos="241300" algn="l"/>
              </a:tabLst>
            </a:pPr>
            <a:r>
              <a:rPr sz="2200" spc="-120" dirty="0">
                <a:solidFill>
                  <a:srgbClr val="292929"/>
                </a:solidFill>
                <a:latin typeface="Microsoft Sans Serif"/>
                <a:cs typeface="Microsoft Sans Serif"/>
              </a:rPr>
              <a:t>The</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link</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to</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notebook</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is</a:t>
            </a:r>
            <a:r>
              <a:rPr sz="2200" spc="35" dirty="0">
                <a:solidFill>
                  <a:srgbClr val="292929"/>
                </a:solidFill>
                <a:latin typeface="Microsoft Sans Serif"/>
                <a:cs typeface="Microsoft Sans Serif"/>
              </a:rPr>
              <a:t> </a:t>
            </a:r>
            <a:r>
              <a:rPr sz="2200" spc="-30" dirty="0">
                <a:solidFill>
                  <a:srgbClr val="1C7CDB"/>
                </a:solidFill>
                <a:latin typeface="Microsoft Sans Serif"/>
                <a:cs typeface="Microsoft Sans Serif"/>
              </a:rPr>
              <a:t>https://github.com/chuksoo/IBM-</a:t>
            </a:r>
            <a:r>
              <a:rPr sz="2200" spc="-65" dirty="0">
                <a:solidFill>
                  <a:srgbClr val="1C7CDB"/>
                </a:solidFill>
                <a:latin typeface="Microsoft Sans Serif"/>
                <a:cs typeface="Microsoft Sans Serif"/>
              </a:rPr>
              <a:t>Data-</a:t>
            </a:r>
            <a:r>
              <a:rPr sz="2200" spc="-75" dirty="0">
                <a:solidFill>
                  <a:srgbClr val="1C7CDB"/>
                </a:solidFill>
                <a:latin typeface="Microsoft Sans Serif"/>
                <a:cs typeface="Microsoft Sans Serif"/>
              </a:rPr>
              <a:t>Science- </a:t>
            </a:r>
            <a:r>
              <a:rPr sz="2200" spc="-90" dirty="0">
                <a:solidFill>
                  <a:srgbClr val="1C7CDB"/>
                </a:solidFill>
                <a:latin typeface="Microsoft Sans Serif"/>
                <a:cs typeface="Microsoft Sans Serif"/>
              </a:rPr>
              <a:t>Capstone-</a:t>
            </a:r>
            <a:r>
              <a:rPr sz="2200" spc="-20" dirty="0">
                <a:solidFill>
                  <a:srgbClr val="1C7CDB"/>
                </a:solidFill>
                <a:latin typeface="Microsoft Sans Serif"/>
                <a:cs typeface="Microsoft Sans Serif"/>
              </a:rPr>
              <a:t>SpaceX/blob/main/EDA%20with%20SQL.ipynb</a:t>
            </a:r>
            <a:endParaRPr sz="2200">
              <a:latin typeface="Microsoft Sans Serif"/>
              <a:cs typeface="Microsoft Sans Serif"/>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12</a:t>
            </a:fld>
            <a:endParaRPr spc="45" dirty="0"/>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280" dirty="0"/>
              <a:t>EDA</a:t>
            </a:r>
            <a:r>
              <a:rPr spc="130" dirty="0"/>
              <a:t> </a:t>
            </a:r>
            <a:r>
              <a:rPr dirty="0"/>
              <a:t>with</a:t>
            </a:r>
            <a:r>
              <a:rPr spc="145" dirty="0"/>
              <a:t> </a:t>
            </a:r>
            <a:r>
              <a:rPr spc="-375" dirty="0"/>
              <a:t>SQL</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16939" y="1523746"/>
            <a:ext cx="10274935" cy="4149090"/>
          </a:xfrm>
          <a:prstGeom prst="rect">
            <a:avLst/>
          </a:prstGeom>
        </p:spPr>
        <p:txBody>
          <a:bodyPr vert="horz" wrap="square" lIns="0" tIns="12065" rIns="0" bIns="0" rtlCol="0">
            <a:spAutoFit/>
          </a:bodyPr>
          <a:lstStyle/>
          <a:p>
            <a:pPr marL="241300" indent="-228600">
              <a:lnSpc>
                <a:spcPct val="100000"/>
              </a:lnSpc>
              <a:spcBef>
                <a:spcPts val="9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45" dirty="0">
                <a:solidFill>
                  <a:srgbClr val="292929"/>
                </a:solidFill>
                <a:latin typeface="Microsoft Sans Serif"/>
                <a:cs typeface="Microsoft Sans Serif"/>
              </a:rPr>
              <a:t>marked</a:t>
            </a:r>
            <a:r>
              <a:rPr sz="2200" spc="-100" dirty="0">
                <a:solidFill>
                  <a:srgbClr val="292929"/>
                </a:solidFill>
                <a:latin typeface="Microsoft Sans Serif"/>
                <a:cs typeface="Microsoft Sans Serif"/>
              </a:rPr>
              <a:t> </a:t>
            </a:r>
            <a:r>
              <a:rPr sz="2200" dirty="0">
                <a:solidFill>
                  <a:srgbClr val="292929"/>
                </a:solidFill>
                <a:latin typeface="Microsoft Sans Serif"/>
                <a:cs typeface="Microsoft Sans Serif"/>
              </a:rPr>
              <a:t>all</a:t>
            </a:r>
            <a:r>
              <a:rPr sz="2200" spc="-150" dirty="0">
                <a:solidFill>
                  <a:srgbClr val="292929"/>
                </a:solidFill>
                <a:latin typeface="Microsoft Sans Serif"/>
                <a:cs typeface="Microsoft Sans Serif"/>
              </a:rPr>
              <a:t> </a:t>
            </a:r>
            <a:r>
              <a:rPr sz="2200" spc="-65" dirty="0">
                <a:solidFill>
                  <a:srgbClr val="292929"/>
                </a:solidFill>
                <a:latin typeface="Microsoft Sans Serif"/>
                <a:cs typeface="Microsoft Sans Serif"/>
              </a:rPr>
              <a:t>launch</a:t>
            </a:r>
            <a:r>
              <a:rPr sz="2200" spc="-80" dirty="0">
                <a:solidFill>
                  <a:srgbClr val="292929"/>
                </a:solidFill>
                <a:latin typeface="Microsoft Sans Serif"/>
                <a:cs typeface="Microsoft Sans Serif"/>
              </a:rPr>
              <a:t> </a:t>
            </a:r>
            <a:r>
              <a:rPr sz="2200" spc="-40" dirty="0">
                <a:solidFill>
                  <a:srgbClr val="292929"/>
                </a:solidFill>
                <a:latin typeface="Microsoft Sans Serif"/>
                <a:cs typeface="Microsoft Sans Serif"/>
              </a:rPr>
              <a:t>sites,</a:t>
            </a:r>
            <a:r>
              <a:rPr sz="2200" spc="-90" dirty="0">
                <a:solidFill>
                  <a:srgbClr val="292929"/>
                </a:solidFill>
                <a:latin typeface="Microsoft Sans Serif"/>
                <a:cs typeface="Microsoft Sans Serif"/>
              </a:rPr>
              <a:t> </a:t>
            </a:r>
            <a:r>
              <a:rPr sz="2200" dirty="0">
                <a:solidFill>
                  <a:srgbClr val="292929"/>
                </a:solidFill>
                <a:latin typeface="Microsoft Sans Serif"/>
                <a:cs typeface="Microsoft Sans Serif"/>
              </a:rPr>
              <a:t>and</a:t>
            </a:r>
            <a:r>
              <a:rPr sz="2200" spc="-70" dirty="0">
                <a:solidFill>
                  <a:srgbClr val="292929"/>
                </a:solidFill>
                <a:latin typeface="Microsoft Sans Serif"/>
                <a:cs typeface="Microsoft Sans Serif"/>
              </a:rPr>
              <a:t> </a:t>
            </a:r>
            <a:r>
              <a:rPr sz="2200" spc="-20" dirty="0">
                <a:solidFill>
                  <a:srgbClr val="292929"/>
                </a:solidFill>
                <a:latin typeface="Microsoft Sans Serif"/>
                <a:cs typeface="Microsoft Sans Serif"/>
              </a:rPr>
              <a:t>added</a:t>
            </a:r>
            <a:r>
              <a:rPr sz="2200" spc="-70" dirty="0">
                <a:solidFill>
                  <a:srgbClr val="292929"/>
                </a:solidFill>
                <a:latin typeface="Microsoft Sans Serif"/>
                <a:cs typeface="Microsoft Sans Serif"/>
              </a:rPr>
              <a:t> </a:t>
            </a:r>
            <a:r>
              <a:rPr sz="2200" spc="-45" dirty="0">
                <a:solidFill>
                  <a:srgbClr val="292929"/>
                </a:solidFill>
                <a:latin typeface="Microsoft Sans Serif"/>
                <a:cs typeface="Microsoft Sans Serif"/>
              </a:rPr>
              <a:t>map</a:t>
            </a:r>
            <a:r>
              <a:rPr sz="2200" spc="-75" dirty="0">
                <a:solidFill>
                  <a:srgbClr val="292929"/>
                </a:solidFill>
                <a:latin typeface="Microsoft Sans Serif"/>
                <a:cs typeface="Microsoft Sans Serif"/>
              </a:rPr>
              <a:t> </a:t>
            </a:r>
            <a:r>
              <a:rPr sz="2200" spc="-25" dirty="0">
                <a:solidFill>
                  <a:srgbClr val="292929"/>
                </a:solidFill>
                <a:latin typeface="Microsoft Sans Serif"/>
                <a:cs typeface="Microsoft Sans Serif"/>
              </a:rPr>
              <a:t>objects</a:t>
            </a:r>
            <a:r>
              <a:rPr sz="2200" spc="-60" dirty="0">
                <a:solidFill>
                  <a:srgbClr val="292929"/>
                </a:solidFill>
                <a:latin typeface="Microsoft Sans Serif"/>
                <a:cs typeface="Microsoft Sans Serif"/>
              </a:rPr>
              <a:t> </a:t>
            </a:r>
            <a:r>
              <a:rPr sz="2200" spc="-70" dirty="0">
                <a:solidFill>
                  <a:srgbClr val="292929"/>
                </a:solidFill>
                <a:latin typeface="Microsoft Sans Serif"/>
                <a:cs typeface="Microsoft Sans Serif"/>
              </a:rPr>
              <a:t>such </a:t>
            </a:r>
            <a:r>
              <a:rPr sz="2200" spc="-90" dirty="0">
                <a:solidFill>
                  <a:srgbClr val="292929"/>
                </a:solidFill>
                <a:latin typeface="Microsoft Sans Serif"/>
                <a:cs typeface="Microsoft Sans Serif"/>
              </a:rPr>
              <a:t>as</a:t>
            </a:r>
            <a:r>
              <a:rPr sz="2200" spc="-55" dirty="0">
                <a:solidFill>
                  <a:srgbClr val="292929"/>
                </a:solidFill>
                <a:latin typeface="Microsoft Sans Serif"/>
                <a:cs typeface="Microsoft Sans Serif"/>
              </a:rPr>
              <a:t> </a:t>
            </a:r>
            <a:r>
              <a:rPr sz="2200" spc="-65" dirty="0">
                <a:solidFill>
                  <a:srgbClr val="292929"/>
                </a:solidFill>
                <a:latin typeface="Microsoft Sans Serif"/>
                <a:cs typeface="Microsoft Sans Serif"/>
              </a:rPr>
              <a:t>markers,</a:t>
            </a:r>
            <a:r>
              <a:rPr sz="2200" spc="-70" dirty="0">
                <a:solidFill>
                  <a:srgbClr val="292929"/>
                </a:solidFill>
                <a:latin typeface="Microsoft Sans Serif"/>
                <a:cs typeface="Microsoft Sans Serif"/>
              </a:rPr>
              <a:t> </a:t>
            </a:r>
            <a:r>
              <a:rPr sz="2200" spc="-65" dirty="0">
                <a:solidFill>
                  <a:srgbClr val="292929"/>
                </a:solidFill>
                <a:latin typeface="Microsoft Sans Serif"/>
                <a:cs typeface="Microsoft Sans Serif"/>
              </a:rPr>
              <a:t>circles,</a:t>
            </a:r>
            <a:r>
              <a:rPr sz="2200" spc="-70" dirty="0">
                <a:solidFill>
                  <a:srgbClr val="292929"/>
                </a:solidFill>
                <a:latin typeface="Microsoft Sans Serif"/>
                <a:cs typeface="Microsoft Sans Serif"/>
              </a:rPr>
              <a:t> </a:t>
            </a:r>
            <a:r>
              <a:rPr sz="2200" spc="-20" dirty="0">
                <a:solidFill>
                  <a:srgbClr val="292929"/>
                </a:solidFill>
                <a:latin typeface="Microsoft Sans Serif"/>
                <a:cs typeface="Microsoft Sans Serif"/>
              </a:rPr>
              <a:t>lines</a:t>
            </a:r>
            <a:r>
              <a:rPr sz="2200" spc="-65" dirty="0">
                <a:solidFill>
                  <a:srgbClr val="292929"/>
                </a:solidFill>
                <a:latin typeface="Microsoft Sans Serif"/>
                <a:cs typeface="Microsoft Sans Serif"/>
              </a:rPr>
              <a:t> </a:t>
            </a:r>
            <a:r>
              <a:rPr sz="2200" spc="-25" dirty="0">
                <a:solidFill>
                  <a:srgbClr val="292929"/>
                </a:solidFill>
                <a:latin typeface="Microsoft Sans Serif"/>
                <a:cs typeface="Microsoft Sans Serif"/>
              </a:rPr>
              <a:t>to</a:t>
            </a:r>
            <a:endParaRPr sz="2200">
              <a:latin typeface="Microsoft Sans Serif"/>
              <a:cs typeface="Microsoft Sans Serif"/>
            </a:endParaRPr>
          </a:p>
          <a:p>
            <a:pPr marL="241300">
              <a:lnSpc>
                <a:spcPct val="100000"/>
              </a:lnSpc>
            </a:pPr>
            <a:r>
              <a:rPr sz="2200" spc="-30" dirty="0">
                <a:solidFill>
                  <a:srgbClr val="292929"/>
                </a:solidFill>
                <a:latin typeface="Microsoft Sans Serif"/>
                <a:cs typeface="Microsoft Sans Serif"/>
              </a:rPr>
              <a:t>mark</a:t>
            </a:r>
            <a:r>
              <a:rPr sz="2200" spc="-2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20" dirty="0">
                <a:solidFill>
                  <a:srgbClr val="292929"/>
                </a:solidFill>
                <a:latin typeface="Microsoft Sans Serif"/>
                <a:cs typeface="Microsoft Sans Serif"/>
              </a:rPr>
              <a:t> </a:t>
            </a:r>
            <a:r>
              <a:rPr sz="2200" spc="-120" dirty="0">
                <a:solidFill>
                  <a:srgbClr val="292929"/>
                </a:solidFill>
                <a:latin typeface="Microsoft Sans Serif"/>
                <a:cs typeface="Microsoft Sans Serif"/>
              </a:rPr>
              <a:t>success</a:t>
            </a:r>
            <a:r>
              <a:rPr sz="2200" spc="-15" dirty="0">
                <a:solidFill>
                  <a:srgbClr val="292929"/>
                </a:solidFill>
                <a:latin typeface="Microsoft Sans Serif"/>
                <a:cs typeface="Microsoft Sans Serif"/>
              </a:rPr>
              <a:t> </a:t>
            </a:r>
            <a:r>
              <a:rPr sz="2200" dirty="0">
                <a:solidFill>
                  <a:srgbClr val="292929"/>
                </a:solidFill>
                <a:latin typeface="Microsoft Sans Serif"/>
                <a:cs typeface="Microsoft Sans Serif"/>
              </a:rPr>
              <a:t>or</a:t>
            </a:r>
            <a:r>
              <a:rPr sz="2200" spc="-15" dirty="0">
                <a:solidFill>
                  <a:srgbClr val="292929"/>
                </a:solidFill>
                <a:latin typeface="Microsoft Sans Serif"/>
                <a:cs typeface="Microsoft Sans Serif"/>
              </a:rPr>
              <a:t> </a:t>
            </a:r>
            <a:r>
              <a:rPr sz="2200" spc="-20" dirty="0">
                <a:solidFill>
                  <a:srgbClr val="292929"/>
                </a:solidFill>
                <a:latin typeface="Microsoft Sans Serif"/>
                <a:cs typeface="Microsoft Sans Serif"/>
              </a:rPr>
              <a:t>failure </a:t>
            </a:r>
            <a:r>
              <a:rPr sz="2200" dirty="0">
                <a:solidFill>
                  <a:srgbClr val="292929"/>
                </a:solidFill>
                <a:latin typeface="Microsoft Sans Serif"/>
                <a:cs typeface="Microsoft Sans Serif"/>
              </a:rPr>
              <a:t>of</a:t>
            </a:r>
            <a:r>
              <a:rPr sz="2200" spc="-25" dirty="0">
                <a:solidFill>
                  <a:srgbClr val="292929"/>
                </a:solidFill>
                <a:latin typeface="Microsoft Sans Serif"/>
                <a:cs typeface="Microsoft Sans Serif"/>
              </a:rPr>
              <a:t> </a:t>
            </a:r>
            <a:r>
              <a:rPr sz="2200" spc="-85" dirty="0">
                <a:solidFill>
                  <a:srgbClr val="292929"/>
                </a:solidFill>
                <a:latin typeface="Microsoft Sans Serif"/>
                <a:cs typeface="Microsoft Sans Serif"/>
              </a:rPr>
              <a:t>launches</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10" dirty="0">
                <a:solidFill>
                  <a:srgbClr val="292929"/>
                </a:solidFill>
                <a:latin typeface="Microsoft Sans Serif"/>
                <a:cs typeface="Microsoft Sans Serif"/>
              </a:rPr>
              <a:t> </a:t>
            </a:r>
            <a:r>
              <a:rPr sz="2200" spc="-100" dirty="0">
                <a:solidFill>
                  <a:srgbClr val="292929"/>
                </a:solidFill>
                <a:latin typeface="Microsoft Sans Serif"/>
                <a:cs typeface="Microsoft Sans Serif"/>
              </a:rPr>
              <a:t>each</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site</a:t>
            </a:r>
            <a:r>
              <a:rPr sz="2200" spc="-20" dirty="0">
                <a:solidFill>
                  <a:srgbClr val="292929"/>
                </a:solidFill>
                <a:latin typeface="Microsoft Sans Serif"/>
                <a:cs typeface="Microsoft Sans Serif"/>
              </a:rPr>
              <a:t> </a:t>
            </a:r>
            <a:r>
              <a:rPr sz="2200" dirty="0">
                <a:solidFill>
                  <a:srgbClr val="292929"/>
                </a:solidFill>
                <a:latin typeface="Microsoft Sans Serif"/>
                <a:cs typeface="Microsoft Sans Serif"/>
              </a:rPr>
              <a:t>on</a:t>
            </a:r>
            <a:r>
              <a:rPr sz="2200" spc="-2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20" dirty="0">
                <a:solidFill>
                  <a:srgbClr val="292929"/>
                </a:solidFill>
                <a:latin typeface="Microsoft Sans Serif"/>
                <a:cs typeface="Microsoft Sans Serif"/>
              </a:rPr>
              <a:t> </a:t>
            </a:r>
            <a:r>
              <a:rPr sz="2200" dirty="0">
                <a:solidFill>
                  <a:srgbClr val="292929"/>
                </a:solidFill>
                <a:latin typeface="Microsoft Sans Serif"/>
                <a:cs typeface="Microsoft Sans Serif"/>
              </a:rPr>
              <a:t>folium</a:t>
            </a:r>
            <a:r>
              <a:rPr sz="2200" spc="-15" dirty="0">
                <a:solidFill>
                  <a:srgbClr val="292929"/>
                </a:solidFill>
                <a:latin typeface="Microsoft Sans Serif"/>
                <a:cs typeface="Microsoft Sans Serif"/>
              </a:rPr>
              <a:t> </a:t>
            </a:r>
            <a:r>
              <a:rPr sz="2200" spc="-20" dirty="0">
                <a:solidFill>
                  <a:srgbClr val="292929"/>
                </a:solidFill>
                <a:latin typeface="Microsoft Sans Serif"/>
                <a:cs typeface="Microsoft Sans Serif"/>
              </a:rPr>
              <a:t>map.</a:t>
            </a:r>
            <a:endParaRPr sz="2200">
              <a:latin typeface="Microsoft Sans Serif"/>
              <a:cs typeface="Microsoft Sans Serif"/>
            </a:endParaRPr>
          </a:p>
          <a:p>
            <a:pPr marL="241300" marR="55244" indent="-229235">
              <a:lnSpc>
                <a:spcPct val="100000"/>
              </a:lnSpc>
              <a:spcBef>
                <a:spcPts val="140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65" dirty="0">
                <a:solidFill>
                  <a:srgbClr val="292929"/>
                </a:solidFill>
                <a:latin typeface="Microsoft Sans Serif"/>
                <a:cs typeface="Microsoft Sans Serif"/>
              </a:rPr>
              <a:t>assigned</a:t>
            </a:r>
            <a:r>
              <a:rPr sz="2200" spc="-7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15" dirty="0">
                <a:solidFill>
                  <a:srgbClr val="292929"/>
                </a:solidFill>
                <a:latin typeface="Microsoft Sans Serif"/>
                <a:cs typeface="Microsoft Sans Serif"/>
              </a:rPr>
              <a:t> </a:t>
            </a:r>
            <a:r>
              <a:rPr sz="2200" spc="-30" dirty="0">
                <a:solidFill>
                  <a:srgbClr val="292929"/>
                </a:solidFill>
                <a:latin typeface="Microsoft Sans Serif"/>
                <a:cs typeface="Microsoft Sans Serif"/>
              </a:rPr>
              <a:t>feature</a:t>
            </a:r>
            <a:r>
              <a:rPr sz="2200" spc="-15" dirty="0">
                <a:solidFill>
                  <a:srgbClr val="292929"/>
                </a:solidFill>
                <a:latin typeface="Microsoft Sans Serif"/>
                <a:cs typeface="Microsoft Sans Serif"/>
              </a:rPr>
              <a:t> </a:t>
            </a:r>
            <a:r>
              <a:rPr sz="2200" spc="-50" dirty="0">
                <a:solidFill>
                  <a:srgbClr val="292929"/>
                </a:solidFill>
                <a:latin typeface="Microsoft Sans Serif"/>
                <a:cs typeface="Microsoft Sans Serif"/>
              </a:rPr>
              <a:t>launch</a:t>
            </a:r>
            <a:r>
              <a:rPr sz="2200" spc="-25" dirty="0">
                <a:solidFill>
                  <a:srgbClr val="292929"/>
                </a:solidFill>
                <a:latin typeface="Microsoft Sans Serif"/>
                <a:cs typeface="Microsoft Sans Serif"/>
              </a:rPr>
              <a:t> </a:t>
            </a:r>
            <a:r>
              <a:rPr sz="2200" spc="-60" dirty="0">
                <a:solidFill>
                  <a:srgbClr val="292929"/>
                </a:solidFill>
                <a:latin typeface="Microsoft Sans Serif"/>
                <a:cs typeface="Microsoft Sans Serif"/>
              </a:rPr>
              <a:t>outcomes</a:t>
            </a:r>
            <a:r>
              <a:rPr sz="2200" spc="-15" dirty="0">
                <a:solidFill>
                  <a:srgbClr val="292929"/>
                </a:solidFill>
                <a:latin typeface="Microsoft Sans Serif"/>
                <a:cs typeface="Microsoft Sans Serif"/>
              </a:rPr>
              <a:t> </a:t>
            </a:r>
            <a:r>
              <a:rPr sz="2200" spc="-30" dirty="0">
                <a:solidFill>
                  <a:srgbClr val="292929"/>
                </a:solidFill>
                <a:latin typeface="Microsoft Sans Serif"/>
                <a:cs typeface="Microsoft Sans Serif"/>
              </a:rPr>
              <a:t>(failure</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or</a:t>
            </a:r>
            <a:r>
              <a:rPr sz="2200" spc="-5" dirty="0">
                <a:solidFill>
                  <a:srgbClr val="292929"/>
                </a:solidFill>
                <a:latin typeface="Microsoft Sans Serif"/>
                <a:cs typeface="Microsoft Sans Serif"/>
              </a:rPr>
              <a:t> </a:t>
            </a:r>
            <a:r>
              <a:rPr sz="2200" spc="-130" dirty="0">
                <a:solidFill>
                  <a:srgbClr val="292929"/>
                </a:solidFill>
                <a:latin typeface="Microsoft Sans Serif"/>
                <a:cs typeface="Microsoft Sans Serif"/>
              </a:rPr>
              <a:t>success)</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to</a:t>
            </a:r>
            <a:r>
              <a:rPr sz="2200" spc="-15" dirty="0">
                <a:solidFill>
                  <a:srgbClr val="292929"/>
                </a:solidFill>
                <a:latin typeface="Microsoft Sans Serif"/>
                <a:cs typeface="Microsoft Sans Serif"/>
              </a:rPr>
              <a:t> </a:t>
            </a:r>
            <a:r>
              <a:rPr sz="2200" spc="-95" dirty="0">
                <a:solidFill>
                  <a:srgbClr val="292929"/>
                </a:solidFill>
                <a:latin typeface="Microsoft Sans Serif"/>
                <a:cs typeface="Microsoft Sans Serif"/>
              </a:rPr>
              <a:t>class</a:t>
            </a:r>
            <a:r>
              <a:rPr sz="2200" spc="-15" dirty="0">
                <a:solidFill>
                  <a:srgbClr val="292929"/>
                </a:solidFill>
                <a:latin typeface="Microsoft Sans Serif"/>
                <a:cs typeface="Microsoft Sans Serif"/>
              </a:rPr>
              <a:t> </a:t>
            </a:r>
            <a:r>
              <a:rPr sz="2200" spc="95" dirty="0">
                <a:solidFill>
                  <a:srgbClr val="292929"/>
                </a:solidFill>
                <a:latin typeface="Microsoft Sans Serif"/>
                <a:cs typeface="Microsoft Sans Serif"/>
              </a:rPr>
              <a:t>0</a:t>
            </a:r>
            <a:r>
              <a:rPr sz="2200" spc="-15" dirty="0">
                <a:solidFill>
                  <a:srgbClr val="292929"/>
                </a:solidFill>
                <a:latin typeface="Microsoft Sans Serif"/>
                <a:cs typeface="Microsoft Sans Serif"/>
              </a:rPr>
              <a:t> </a:t>
            </a:r>
            <a:r>
              <a:rPr sz="2200" dirty="0">
                <a:solidFill>
                  <a:srgbClr val="292929"/>
                </a:solidFill>
                <a:latin typeface="Microsoft Sans Serif"/>
                <a:cs typeface="Microsoft Sans Serif"/>
              </a:rPr>
              <a:t>and</a:t>
            </a:r>
            <a:r>
              <a:rPr sz="2200" spc="-15" dirty="0">
                <a:solidFill>
                  <a:srgbClr val="292929"/>
                </a:solidFill>
                <a:latin typeface="Microsoft Sans Serif"/>
                <a:cs typeface="Microsoft Sans Serif"/>
              </a:rPr>
              <a:t> </a:t>
            </a:r>
            <a:r>
              <a:rPr sz="2200" spc="-45" dirty="0">
                <a:solidFill>
                  <a:srgbClr val="292929"/>
                </a:solidFill>
                <a:latin typeface="Microsoft Sans Serif"/>
                <a:cs typeface="Microsoft Sans Serif"/>
              </a:rPr>
              <a:t>1.i.e.,</a:t>
            </a:r>
            <a:r>
              <a:rPr sz="2200" spc="-40" dirty="0">
                <a:solidFill>
                  <a:srgbClr val="292929"/>
                </a:solidFill>
                <a:latin typeface="Microsoft Sans Serif"/>
                <a:cs typeface="Microsoft Sans Serif"/>
              </a:rPr>
              <a:t> </a:t>
            </a:r>
            <a:r>
              <a:rPr sz="2200" spc="45" dirty="0">
                <a:solidFill>
                  <a:srgbClr val="292929"/>
                </a:solidFill>
                <a:latin typeface="Microsoft Sans Serif"/>
                <a:cs typeface="Microsoft Sans Serif"/>
              </a:rPr>
              <a:t>0 </a:t>
            </a:r>
            <a:r>
              <a:rPr sz="2200" dirty="0">
                <a:solidFill>
                  <a:srgbClr val="292929"/>
                </a:solidFill>
                <a:latin typeface="Microsoft Sans Serif"/>
                <a:cs typeface="Microsoft Sans Serif"/>
              </a:rPr>
              <a:t>for</a:t>
            </a:r>
            <a:r>
              <a:rPr sz="2200" spc="-10" dirty="0">
                <a:solidFill>
                  <a:srgbClr val="292929"/>
                </a:solidFill>
                <a:latin typeface="Microsoft Sans Serif"/>
                <a:cs typeface="Microsoft Sans Serif"/>
              </a:rPr>
              <a:t> </a:t>
            </a:r>
            <a:r>
              <a:rPr sz="2200" spc="-30" dirty="0">
                <a:solidFill>
                  <a:srgbClr val="292929"/>
                </a:solidFill>
                <a:latin typeface="Microsoft Sans Serif"/>
                <a:cs typeface="Microsoft Sans Serif"/>
              </a:rPr>
              <a:t>failure,</a:t>
            </a:r>
            <a:r>
              <a:rPr sz="2200" spc="-15" dirty="0">
                <a:solidFill>
                  <a:srgbClr val="292929"/>
                </a:solidFill>
                <a:latin typeface="Microsoft Sans Serif"/>
                <a:cs typeface="Microsoft Sans Serif"/>
              </a:rPr>
              <a:t> </a:t>
            </a:r>
            <a:r>
              <a:rPr sz="2200" dirty="0">
                <a:solidFill>
                  <a:srgbClr val="292929"/>
                </a:solidFill>
                <a:latin typeface="Microsoft Sans Serif"/>
                <a:cs typeface="Microsoft Sans Serif"/>
              </a:rPr>
              <a:t>and</a:t>
            </a:r>
            <a:r>
              <a:rPr sz="2200" spc="-5" dirty="0">
                <a:solidFill>
                  <a:srgbClr val="292929"/>
                </a:solidFill>
                <a:latin typeface="Microsoft Sans Serif"/>
                <a:cs typeface="Microsoft Sans Serif"/>
              </a:rPr>
              <a:t> </a:t>
            </a:r>
            <a:r>
              <a:rPr sz="2200" spc="95" dirty="0">
                <a:solidFill>
                  <a:srgbClr val="292929"/>
                </a:solidFill>
                <a:latin typeface="Microsoft Sans Serif"/>
                <a:cs typeface="Microsoft Sans Serif"/>
              </a:rPr>
              <a:t>1</a:t>
            </a:r>
            <a:r>
              <a:rPr sz="2200" spc="-15"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5" dirty="0">
                <a:solidFill>
                  <a:srgbClr val="292929"/>
                </a:solidFill>
                <a:latin typeface="Microsoft Sans Serif"/>
                <a:cs typeface="Microsoft Sans Serif"/>
              </a:rPr>
              <a:t> </a:t>
            </a:r>
            <a:r>
              <a:rPr sz="2200" spc="-10" dirty="0">
                <a:solidFill>
                  <a:srgbClr val="292929"/>
                </a:solidFill>
                <a:latin typeface="Microsoft Sans Serif"/>
                <a:cs typeface="Microsoft Sans Serif"/>
              </a:rPr>
              <a:t>success.</a:t>
            </a:r>
            <a:endParaRPr sz="2200">
              <a:latin typeface="Microsoft Sans Serif"/>
              <a:cs typeface="Microsoft Sans Serif"/>
            </a:endParaRPr>
          </a:p>
          <a:p>
            <a:pPr marL="241300" marR="809625" indent="-229235">
              <a:lnSpc>
                <a:spcPct val="100000"/>
              </a:lnSpc>
              <a:spcBef>
                <a:spcPts val="1405"/>
              </a:spcBef>
              <a:buFont typeface="Arial MT"/>
              <a:buChar char="•"/>
              <a:tabLst>
                <a:tab pos="241300" algn="l"/>
              </a:tabLst>
            </a:pPr>
            <a:r>
              <a:rPr sz="2200" spc="-65" dirty="0">
                <a:solidFill>
                  <a:srgbClr val="292929"/>
                </a:solidFill>
                <a:latin typeface="Microsoft Sans Serif"/>
                <a:cs typeface="Microsoft Sans Serif"/>
              </a:rPr>
              <a:t>Using</a:t>
            </a:r>
            <a:r>
              <a:rPr sz="2200" spc="-8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75" dirty="0">
                <a:solidFill>
                  <a:srgbClr val="292929"/>
                </a:solidFill>
                <a:latin typeface="Microsoft Sans Serif"/>
                <a:cs typeface="Microsoft Sans Serif"/>
              </a:rPr>
              <a:t> </a:t>
            </a:r>
            <a:r>
              <a:rPr sz="2200" spc="-35" dirty="0">
                <a:solidFill>
                  <a:srgbClr val="292929"/>
                </a:solidFill>
                <a:latin typeface="Microsoft Sans Serif"/>
                <a:cs typeface="Microsoft Sans Serif"/>
              </a:rPr>
              <a:t>color-</a:t>
            </a:r>
            <a:r>
              <a:rPr sz="2200" spc="-25" dirty="0">
                <a:solidFill>
                  <a:srgbClr val="292929"/>
                </a:solidFill>
                <a:latin typeface="Microsoft Sans Serif"/>
                <a:cs typeface="Microsoft Sans Serif"/>
              </a:rPr>
              <a:t>labeled</a:t>
            </a:r>
            <a:r>
              <a:rPr sz="2200" spc="-75" dirty="0">
                <a:solidFill>
                  <a:srgbClr val="292929"/>
                </a:solidFill>
                <a:latin typeface="Microsoft Sans Serif"/>
                <a:cs typeface="Microsoft Sans Serif"/>
              </a:rPr>
              <a:t> </a:t>
            </a:r>
            <a:r>
              <a:rPr sz="2200" spc="-50" dirty="0">
                <a:solidFill>
                  <a:srgbClr val="292929"/>
                </a:solidFill>
                <a:latin typeface="Microsoft Sans Serif"/>
                <a:cs typeface="Microsoft Sans Serif"/>
              </a:rPr>
              <a:t>marker</a:t>
            </a:r>
            <a:r>
              <a:rPr sz="2200" spc="-85" dirty="0">
                <a:solidFill>
                  <a:srgbClr val="292929"/>
                </a:solidFill>
                <a:latin typeface="Microsoft Sans Serif"/>
                <a:cs typeface="Microsoft Sans Serif"/>
              </a:rPr>
              <a:t> </a:t>
            </a:r>
            <a:r>
              <a:rPr sz="2200" spc="-45" dirty="0">
                <a:solidFill>
                  <a:srgbClr val="292929"/>
                </a:solidFill>
                <a:latin typeface="Microsoft Sans Serif"/>
                <a:cs typeface="Microsoft Sans Serif"/>
              </a:rPr>
              <a:t>clusters,</a:t>
            </a:r>
            <a:r>
              <a:rPr sz="2200" spc="-70" dirty="0">
                <a:solidFill>
                  <a:srgbClr val="292929"/>
                </a:solidFill>
                <a:latin typeface="Microsoft Sans Serif"/>
                <a:cs typeface="Microsoft Sans Serif"/>
              </a:rPr>
              <a:t> </a:t>
            </a:r>
            <a:r>
              <a:rPr sz="2200" dirty="0">
                <a:solidFill>
                  <a:srgbClr val="292929"/>
                </a:solidFill>
                <a:latin typeface="Microsoft Sans Serif"/>
                <a:cs typeface="Microsoft Sans Serif"/>
              </a:rPr>
              <a:t>we</a:t>
            </a:r>
            <a:r>
              <a:rPr sz="2200" spc="-65" dirty="0">
                <a:solidFill>
                  <a:srgbClr val="292929"/>
                </a:solidFill>
                <a:latin typeface="Microsoft Sans Serif"/>
                <a:cs typeface="Microsoft Sans Serif"/>
              </a:rPr>
              <a:t> </a:t>
            </a:r>
            <a:r>
              <a:rPr sz="2200" dirty="0">
                <a:solidFill>
                  <a:srgbClr val="292929"/>
                </a:solidFill>
                <a:latin typeface="Microsoft Sans Serif"/>
                <a:cs typeface="Microsoft Sans Serif"/>
              </a:rPr>
              <a:t>identified</a:t>
            </a:r>
            <a:r>
              <a:rPr sz="2200" spc="-75" dirty="0">
                <a:solidFill>
                  <a:srgbClr val="292929"/>
                </a:solidFill>
                <a:latin typeface="Microsoft Sans Serif"/>
                <a:cs typeface="Microsoft Sans Serif"/>
              </a:rPr>
              <a:t> </a:t>
            </a:r>
            <a:r>
              <a:rPr sz="2200" spc="-30" dirty="0">
                <a:solidFill>
                  <a:srgbClr val="292929"/>
                </a:solidFill>
                <a:latin typeface="Microsoft Sans Serif"/>
                <a:cs typeface="Microsoft Sans Serif"/>
              </a:rPr>
              <a:t>which</a:t>
            </a:r>
            <a:r>
              <a:rPr sz="2200" spc="-75" dirty="0">
                <a:solidFill>
                  <a:srgbClr val="292929"/>
                </a:solidFill>
                <a:latin typeface="Microsoft Sans Serif"/>
                <a:cs typeface="Microsoft Sans Serif"/>
              </a:rPr>
              <a:t> </a:t>
            </a:r>
            <a:r>
              <a:rPr sz="2200" spc="-65" dirty="0">
                <a:solidFill>
                  <a:srgbClr val="292929"/>
                </a:solidFill>
                <a:latin typeface="Microsoft Sans Serif"/>
                <a:cs typeface="Microsoft Sans Serif"/>
              </a:rPr>
              <a:t>launch</a:t>
            </a:r>
            <a:r>
              <a:rPr sz="2200" spc="-80" dirty="0">
                <a:solidFill>
                  <a:srgbClr val="292929"/>
                </a:solidFill>
                <a:latin typeface="Microsoft Sans Serif"/>
                <a:cs typeface="Microsoft Sans Serif"/>
              </a:rPr>
              <a:t> </a:t>
            </a:r>
            <a:r>
              <a:rPr sz="2200" spc="-25" dirty="0">
                <a:solidFill>
                  <a:srgbClr val="292929"/>
                </a:solidFill>
                <a:latin typeface="Microsoft Sans Serif"/>
                <a:cs typeface="Microsoft Sans Serif"/>
              </a:rPr>
              <a:t>sites</a:t>
            </a:r>
            <a:r>
              <a:rPr sz="2200" spc="-75" dirty="0">
                <a:solidFill>
                  <a:srgbClr val="292929"/>
                </a:solidFill>
                <a:latin typeface="Microsoft Sans Serif"/>
                <a:cs typeface="Microsoft Sans Serif"/>
              </a:rPr>
              <a:t> </a:t>
            </a:r>
            <a:r>
              <a:rPr sz="2200" spc="-20" dirty="0">
                <a:solidFill>
                  <a:srgbClr val="292929"/>
                </a:solidFill>
                <a:latin typeface="Microsoft Sans Serif"/>
                <a:cs typeface="Microsoft Sans Serif"/>
              </a:rPr>
              <a:t>have </a:t>
            </a:r>
            <a:r>
              <a:rPr sz="2200" spc="-25" dirty="0">
                <a:solidFill>
                  <a:srgbClr val="292929"/>
                </a:solidFill>
                <a:latin typeface="Microsoft Sans Serif"/>
                <a:cs typeface="Microsoft Sans Serif"/>
              </a:rPr>
              <a:t>relatively</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high</a:t>
            </a:r>
            <a:r>
              <a:rPr sz="2200" spc="-40" dirty="0">
                <a:solidFill>
                  <a:srgbClr val="292929"/>
                </a:solidFill>
                <a:latin typeface="Microsoft Sans Serif"/>
                <a:cs typeface="Microsoft Sans Serif"/>
              </a:rPr>
              <a:t> </a:t>
            </a:r>
            <a:r>
              <a:rPr sz="2200" spc="-120" dirty="0">
                <a:solidFill>
                  <a:srgbClr val="292929"/>
                </a:solidFill>
                <a:latin typeface="Microsoft Sans Serif"/>
                <a:cs typeface="Microsoft Sans Serif"/>
              </a:rPr>
              <a:t>success</a:t>
            </a:r>
            <a:r>
              <a:rPr sz="2200" spc="-25" dirty="0">
                <a:solidFill>
                  <a:srgbClr val="292929"/>
                </a:solidFill>
                <a:latin typeface="Microsoft Sans Serif"/>
                <a:cs typeface="Microsoft Sans Serif"/>
              </a:rPr>
              <a:t> </a:t>
            </a:r>
            <a:r>
              <a:rPr sz="2200" spc="-10" dirty="0">
                <a:solidFill>
                  <a:srgbClr val="292929"/>
                </a:solidFill>
                <a:latin typeface="Microsoft Sans Serif"/>
                <a:cs typeface="Microsoft Sans Serif"/>
              </a:rPr>
              <a:t>rate.</a:t>
            </a:r>
            <a:endParaRPr sz="2200">
              <a:latin typeface="Microsoft Sans Serif"/>
              <a:cs typeface="Microsoft Sans Serif"/>
            </a:endParaRPr>
          </a:p>
          <a:p>
            <a:pPr marL="241300" marR="255270" indent="-229235">
              <a:lnSpc>
                <a:spcPct val="100000"/>
              </a:lnSpc>
              <a:spcBef>
                <a:spcPts val="139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45" dirty="0">
                <a:solidFill>
                  <a:srgbClr val="292929"/>
                </a:solidFill>
                <a:latin typeface="Microsoft Sans Serif"/>
                <a:cs typeface="Microsoft Sans Serif"/>
              </a:rPr>
              <a:t>calculated</a:t>
            </a:r>
            <a:r>
              <a:rPr sz="2200" spc="-10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105" dirty="0">
                <a:solidFill>
                  <a:srgbClr val="292929"/>
                </a:solidFill>
                <a:latin typeface="Microsoft Sans Serif"/>
                <a:cs typeface="Microsoft Sans Serif"/>
              </a:rPr>
              <a:t> </a:t>
            </a:r>
            <a:r>
              <a:rPr sz="2200" spc="-55" dirty="0">
                <a:solidFill>
                  <a:srgbClr val="292929"/>
                </a:solidFill>
                <a:latin typeface="Microsoft Sans Serif"/>
                <a:cs typeface="Microsoft Sans Serif"/>
              </a:rPr>
              <a:t>distances</a:t>
            </a:r>
            <a:r>
              <a:rPr sz="2200" spc="-10" dirty="0">
                <a:solidFill>
                  <a:srgbClr val="292929"/>
                </a:solidFill>
                <a:latin typeface="Microsoft Sans Serif"/>
                <a:cs typeface="Microsoft Sans Serif"/>
              </a:rPr>
              <a:t> </a:t>
            </a:r>
            <a:r>
              <a:rPr sz="2200" spc="-40" dirty="0">
                <a:solidFill>
                  <a:srgbClr val="292929"/>
                </a:solidFill>
                <a:latin typeface="Microsoft Sans Serif"/>
                <a:cs typeface="Microsoft Sans Serif"/>
              </a:rPr>
              <a:t>between</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a</a:t>
            </a:r>
            <a:r>
              <a:rPr sz="2200" spc="-25" dirty="0">
                <a:solidFill>
                  <a:srgbClr val="292929"/>
                </a:solidFill>
                <a:latin typeface="Microsoft Sans Serif"/>
                <a:cs typeface="Microsoft Sans Serif"/>
              </a:rPr>
              <a:t> </a:t>
            </a:r>
            <a:r>
              <a:rPr sz="2200" spc="-50" dirty="0">
                <a:solidFill>
                  <a:srgbClr val="292929"/>
                </a:solidFill>
                <a:latin typeface="Microsoft Sans Serif"/>
                <a:cs typeface="Microsoft Sans Serif"/>
              </a:rPr>
              <a:t>launch</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site</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to</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its</a:t>
            </a:r>
            <a:r>
              <a:rPr sz="2200" spc="-20" dirty="0">
                <a:solidFill>
                  <a:srgbClr val="292929"/>
                </a:solidFill>
                <a:latin typeface="Microsoft Sans Serif"/>
                <a:cs typeface="Microsoft Sans Serif"/>
              </a:rPr>
              <a:t> </a:t>
            </a:r>
            <a:r>
              <a:rPr sz="2200" spc="-25" dirty="0">
                <a:solidFill>
                  <a:srgbClr val="292929"/>
                </a:solidFill>
                <a:latin typeface="Microsoft Sans Serif"/>
                <a:cs typeface="Microsoft Sans Serif"/>
              </a:rPr>
              <a:t>proximities. </a:t>
            </a:r>
            <a:r>
              <a:rPr sz="2200" spc="-210" dirty="0">
                <a:solidFill>
                  <a:srgbClr val="292929"/>
                </a:solidFill>
                <a:latin typeface="Microsoft Sans Serif"/>
                <a:cs typeface="Microsoft Sans Serif"/>
              </a:rPr>
              <a:t>We</a:t>
            </a:r>
            <a:r>
              <a:rPr sz="2200" spc="65" dirty="0">
                <a:solidFill>
                  <a:srgbClr val="292929"/>
                </a:solidFill>
                <a:latin typeface="Microsoft Sans Serif"/>
                <a:cs typeface="Microsoft Sans Serif"/>
              </a:rPr>
              <a:t> </a:t>
            </a:r>
            <a:r>
              <a:rPr sz="2200" spc="-60" dirty="0">
                <a:solidFill>
                  <a:srgbClr val="292929"/>
                </a:solidFill>
                <a:latin typeface="Microsoft Sans Serif"/>
                <a:cs typeface="Microsoft Sans Serif"/>
              </a:rPr>
              <a:t>answered </a:t>
            </a:r>
            <a:r>
              <a:rPr sz="2200" spc="-70" dirty="0">
                <a:solidFill>
                  <a:srgbClr val="292929"/>
                </a:solidFill>
                <a:latin typeface="Microsoft Sans Serif"/>
                <a:cs typeface="Microsoft Sans Serif"/>
              </a:rPr>
              <a:t>some</a:t>
            </a:r>
            <a:r>
              <a:rPr sz="2200" spc="-40" dirty="0">
                <a:solidFill>
                  <a:srgbClr val="292929"/>
                </a:solidFill>
                <a:latin typeface="Microsoft Sans Serif"/>
                <a:cs typeface="Microsoft Sans Serif"/>
              </a:rPr>
              <a:t> </a:t>
            </a:r>
            <a:r>
              <a:rPr sz="2200" spc="-20" dirty="0">
                <a:solidFill>
                  <a:srgbClr val="292929"/>
                </a:solidFill>
                <a:latin typeface="Microsoft Sans Serif"/>
                <a:cs typeface="Microsoft Sans Serif"/>
              </a:rPr>
              <a:t>question</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30" dirty="0">
                <a:solidFill>
                  <a:srgbClr val="292929"/>
                </a:solidFill>
                <a:latin typeface="Microsoft Sans Serif"/>
                <a:cs typeface="Microsoft Sans Serif"/>
              </a:rPr>
              <a:t> </a:t>
            </a:r>
            <a:r>
              <a:rPr sz="2200" spc="-10" dirty="0">
                <a:solidFill>
                  <a:srgbClr val="292929"/>
                </a:solidFill>
                <a:latin typeface="Microsoft Sans Serif"/>
                <a:cs typeface="Microsoft Sans Serif"/>
              </a:rPr>
              <a:t>instance:</a:t>
            </a:r>
            <a:endParaRPr sz="2200">
              <a:latin typeface="Microsoft Sans Serif"/>
              <a:cs typeface="Microsoft Sans Serif"/>
            </a:endParaRPr>
          </a:p>
          <a:p>
            <a:pPr marL="698500" lvl="1" indent="-228600">
              <a:lnSpc>
                <a:spcPct val="100000"/>
              </a:lnSpc>
              <a:spcBef>
                <a:spcPts val="1430"/>
              </a:spcBef>
              <a:buChar char="-"/>
              <a:tabLst>
                <a:tab pos="698500" algn="l"/>
              </a:tabLst>
            </a:pPr>
            <a:r>
              <a:rPr sz="1800" dirty="0">
                <a:solidFill>
                  <a:srgbClr val="767070"/>
                </a:solidFill>
                <a:latin typeface="Microsoft Sans Serif"/>
                <a:cs typeface="Microsoft Sans Serif"/>
              </a:rPr>
              <a:t>Are</a:t>
            </a:r>
            <a:r>
              <a:rPr sz="1800" spc="-95" dirty="0">
                <a:solidFill>
                  <a:srgbClr val="767070"/>
                </a:solidFill>
                <a:latin typeface="Microsoft Sans Serif"/>
                <a:cs typeface="Microsoft Sans Serif"/>
              </a:rPr>
              <a:t> </a:t>
            </a:r>
            <a:r>
              <a:rPr sz="1800" spc="-45" dirty="0">
                <a:solidFill>
                  <a:srgbClr val="767070"/>
                </a:solidFill>
                <a:latin typeface="Microsoft Sans Serif"/>
                <a:cs typeface="Microsoft Sans Serif"/>
              </a:rPr>
              <a:t>launch</a:t>
            </a:r>
            <a:r>
              <a:rPr sz="1800" spc="-70" dirty="0">
                <a:solidFill>
                  <a:srgbClr val="767070"/>
                </a:solidFill>
                <a:latin typeface="Microsoft Sans Serif"/>
                <a:cs typeface="Microsoft Sans Serif"/>
              </a:rPr>
              <a:t> </a:t>
            </a:r>
            <a:r>
              <a:rPr sz="1800" spc="-20" dirty="0">
                <a:solidFill>
                  <a:srgbClr val="767070"/>
                </a:solidFill>
                <a:latin typeface="Microsoft Sans Serif"/>
                <a:cs typeface="Microsoft Sans Serif"/>
              </a:rPr>
              <a:t>sites</a:t>
            </a:r>
            <a:r>
              <a:rPr sz="1800" spc="-75" dirty="0">
                <a:solidFill>
                  <a:srgbClr val="767070"/>
                </a:solidFill>
                <a:latin typeface="Microsoft Sans Serif"/>
                <a:cs typeface="Microsoft Sans Serif"/>
              </a:rPr>
              <a:t> </a:t>
            </a:r>
            <a:r>
              <a:rPr sz="1800" spc="-30" dirty="0">
                <a:solidFill>
                  <a:srgbClr val="767070"/>
                </a:solidFill>
                <a:latin typeface="Microsoft Sans Serif"/>
                <a:cs typeface="Microsoft Sans Serif"/>
              </a:rPr>
              <a:t>near</a:t>
            </a:r>
            <a:r>
              <a:rPr sz="1800" spc="-75" dirty="0">
                <a:solidFill>
                  <a:srgbClr val="767070"/>
                </a:solidFill>
                <a:latin typeface="Microsoft Sans Serif"/>
                <a:cs typeface="Microsoft Sans Serif"/>
              </a:rPr>
              <a:t> </a:t>
            </a:r>
            <a:r>
              <a:rPr sz="1800" spc="-45" dirty="0">
                <a:solidFill>
                  <a:srgbClr val="767070"/>
                </a:solidFill>
                <a:latin typeface="Microsoft Sans Serif"/>
                <a:cs typeface="Microsoft Sans Serif"/>
              </a:rPr>
              <a:t>railways,</a:t>
            </a:r>
            <a:r>
              <a:rPr sz="1800" spc="-60" dirty="0">
                <a:solidFill>
                  <a:srgbClr val="767070"/>
                </a:solidFill>
                <a:latin typeface="Microsoft Sans Serif"/>
                <a:cs typeface="Microsoft Sans Serif"/>
              </a:rPr>
              <a:t> </a:t>
            </a:r>
            <a:r>
              <a:rPr sz="1800" spc="-40" dirty="0">
                <a:solidFill>
                  <a:srgbClr val="767070"/>
                </a:solidFill>
                <a:latin typeface="Microsoft Sans Serif"/>
                <a:cs typeface="Microsoft Sans Serif"/>
              </a:rPr>
              <a:t>highways</a:t>
            </a:r>
            <a:r>
              <a:rPr sz="1800" spc="-80" dirty="0">
                <a:solidFill>
                  <a:srgbClr val="767070"/>
                </a:solidFill>
                <a:latin typeface="Microsoft Sans Serif"/>
                <a:cs typeface="Microsoft Sans Serif"/>
              </a:rPr>
              <a:t> </a:t>
            </a:r>
            <a:r>
              <a:rPr sz="1800" dirty="0">
                <a:solidFill>
                  <a:srgbClr val="767070"/>
                </a:solidFill>
                <a:latin typeface="Microsoft Sans Serif"/>
                <a:cs typeface="Microsoft Sans Serif"/>
              </a:rPr>
              <a:t>and</a:t>
            </a:r>
            <a:r>
              <a:rPr sz="1800" spc="-80" dirty="0">
                <a:solidFill>
                  <a:srgbClr val="767070"/>
                </a:solidFill>
                <a:latin typeface="Microsoft Sans Serif"/>
                <a:cs typeface="Microsoft Sans Serif"/>
              </a:rPr>
              <a:t> </a:t>
            </a:r>
            <a:r>
              <a:rPr sz="1800" spc="-10" dirty="0">
                <a:solidFill>
                  <a:srgbClr val="767070"/>
                </a:solidFill>
                <a:latin typeface="Microsoft Sans Serif"/>
                <a:cs typeface="Microsoft Sans Serif"/>
              </a:rPr>
              <a:t>coastlines.</a:t>
            </a:r>
            <a:endParaRPr sz="1800">
              <a:latin typeface="Microsoft Sans Serif"/>
              <a:cs typeface="Microsoft Sans Serif"/>
            </a:endParaRPr>
          </a:p>
          <a:p>
            <a:pPr marL="698500" lvl="1" indent="-228600">
              <a:lnSpc>
                <a:spcPct val="100000"/>
              </a:lnSpc>
              <a:spcBef>
                <a:spcPts val="1395"/>
              </a:spcBef>
              <a:buChar char="-"/>
              <a:tabLst>
                <a:tab pos="698500" algn="l"/>
              </a:tabLst>
            </a:pPr>
            <a:r>
              <a:rPr sz="1800" dirty="0">
                <a:solidFill>
                  <a:srgbClr val="767070"/>
                </a:solidFill>
                <a:latin typeface="Microsoft Sans Serif"/>
                <a:cs typeface="Microsoft Sans Serif"/>
              </a:rPr>
              <a:t>Do</a:t>
            </a:r>
            <a:r>
              <a:rPr sz="1800" spc="-85" dirty="0">
                <a:solidFill>
                  <a:srgbClr val="767070"/>
                </a:solidFill>
                <a:latin typeface="Microsoft Sans Serif"/>
                <a:cs typeface="Microsoft Sans Serif"/>
              </a:rPr>
              <a:t> </a:t>
            </a:r>
            <a:r>
              <a:rPr sz="1800" spc="-45" dirty="0">
                <a:solidFill>
                  <a:srgbClr val="767070"/>
                </a:solidFill>
                <a:latin typeface="Microsoft Sans Serif"/>
                <a:cs typeface="Microsoft Sans Serif"/>
              </a:rPr>
              <a:t>launch</a:t>
            </a:r>
            <a:r>
              <a:rPr sz="1800" spc="-75" dirty="0">
                <a:solidFill>
                  <a:srgbClr val="767070"/>
                </a:solidFill>
                <a:latin typeface="Microsoft Sans Serif"/>
                <a:cs typeface="Microsoft Sans Serif"/>
              </a:rPr>
              <a:t> </a:t>
            </a:r>
            <a:r>
              <a:rPr sz="1800" spc="-10" dirty="0">
                <a:solidFill>
                  <a:srgbClr val="767070"/>
                </a:solidFill>
                <a:latin typeface="Microsoft Sans Serif"/>
                <a:cs typeface="Microsoft Sans Serif"/>
              </a:rPr>
              <a:t>sites</a:t>
            </a:r>
            <a:r>
              <a:rPr sz="1800" spc="-60" dirty="0">
                <a:solidFill>
                  <a:srgbClr val="767070"/>
                </a:solidFill>
                <a:latin typeface="Microsoft Sans Serif"/>
                <a:cs typeface="Microsoft Sans Serif"/>
              </a:rPr>
              <a:t> </a:t>
            </a:r>
            <a:r>
              <a:rPr sz="1800" spc="-20" dirty="0">
                <a:solidFill>
                  <a:srgbClr val="767070"/>
                </a:solidFill>
                <a:latin typeface="Microsoft Sans Serif"/>
                <a:cs typeface="Microsoft Sans Serif"/>
              </a:rPr>
              <a:t>keep</a:t>
            </a:r>
            <a:r>
              <a:rPr sz="1800" spc="-60" dirty="0">
                <a:solidFill>
                  <a:srgbClr val="767070"/>
                </a:solidFill>
                <a:latin typeface="Microsoft Sans Serif"/>
                <a:cs typeface="Microsoft Sans Serif"/>
              </a:rPr>
              <a:t> </a:t>
            </a:r>
            <a:r>
              <a:rPr sz="1800" spc="-20" dirty="0">
                <a:solidFill>
                  <a:srgbClr val="767070"/>
                </a:solidFill>
                <a:latin typeface="Microsoft Sans Serif"/>
                <a:cs typeface="Microsoft Sans Serif"/>
              </a:rPr>
              <a:t>certain</a:t>
            </a:r>
            <a:r>
              <a:rPr sz="1800" spc="-55" dirty="0">
                <a:solidFill>
                  <a:srgbClr val="767070"/>
                </a:solidFill>
                <a:latin typeface="Microsoft Sans Serif"/>
                <a:cs typeface="Microsoft Sans Serif"/>
              </a:rPr>
              <a:t> </a:t>
            </a:r>
            <a:r>
              <a:rPr sz="1800" spc="-35" dirty="0">
                <a:solidFill>
                  <a:srgbClr val="767070"/>
                </a:solidFill>
                <a:latin typeface="Microsoft Sans Serif"/>
                <a:cs typeface="Microsoft Sans Serif"/>
              </a:rPr>
              <a:t>distance</a:t>
            </a:r>
            <a:r>
              <a:rPr sz="1800" spc="-60" dirty="0">
                <a:solidFill>
                  <a:srgbClr val="767070"/>
                </a:solidFill>
                <a:latin typeface="Microsoft Sans Serif"/>
                <a:cs typeface="Microsoft Sans Serif"/>
              </a:rPr>
              <a:t> away </a:t>
            </a:r>
            <a:r>
              <a:rPr sz="1800" dirty="0">
                <a:solidFill>
                  <a:srgbClr val="767070"/>
                </a:solidFill>
                <a:latin typeface="Microsoft Sans Serif"/>
                <a:cs typeface="Microsoft Sans Serif"/>
              </a:rPr>
              <a:t>from</a:t>
            </a:r>
            <a:r>
              <a:rPr sz="1800" spc="-85" dirty="0">
                <a:solidFill>
                  <a:srgbClr val="767070"/>
                </a:solidFill>
                <a:latin typeface="Microsoft Sans Serif"/>
                <a:cs typeface="Microsoft Sans Serif"/>
              </a:rPr>
              <a:t> </a:t>
            </a:r>
            <a:r>
              <a:rPr sz="1800" spc="-10" dirty="0">
                <a:solidFill>
                  <a:srgbClr val="767070"/>
                </a:solidFill>
                <a:latin typeface="Microsoft Sans Serif"/>
                <a:cs typeface="Microsoft Sans Serif"/>
              </a:rPr>
              <a:t>cities.</a:t>
            </a:r>
            <a:endParaRPr sz="1800">
              <a:latin typeface="Microsoft Sans Serif"/>
              <a:cs typeface="Microsoft Sans Serif"/>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13</a:t>
            </a:fld>
            <a:endParaRPr spc="45" dirty="0"/>
          </a:p>
        </p:txBody>
      </p:sp>
      <p:sp>
        <p:nvSpPr>
          <p:cNvPr id="3" name="object 3"/>
          <p:cNvSpPr txBox="1">
            <a:spLocks noGrp="1"/>
          </p:cNvSpPr>
          <p:nvPr>
            <p:ph type="title"/>
          </p:nvPr>
        </p:nvSpPr>
        <p:spPr>
          <a:xfrm>
            <a:off x="848969" y="417956"/>
            <a:ext cx="7351395" cy="589280"/>
          </a:xfrm>
          <a:prstGeom prst="rect">
            <a:avLst/>
          </a:prstGeom>
        </p:spPr>
        <p:txBody>
          <a:bodyPr vert="horz" wrap="square" lIns="0" tIns="12065" rIns="0" bIns="0" rtlCol="0">
            <a:spAutoFit/>
          </a:bodyPr>
          <a:lstStyle/>
          <a:p>
            <a:pPr marL="12700">
              <a:lnSpc>
                <a:spcPct val="100000"/>
              </a:lnSpc>
              <a:spcBef>
                <a:spcPts val="95"/>
              </a:spcBef>
            </a:pPr>
            <a:r>
              <a:rPr dirty="0"/>
              <a:t>Build</a:t>
            </a:r>
            <a:r>
              <a:rPr spc="-110" dirty="0"/>
              <a:t> </a:t>
            </a:r>
            <a:r>
              <a:rPr dirty="0"/>
              <a:t>an</a:t>
            </a:r>
            <a:r>
              <a:rPr spc="-114" dirty="0"/>
              <a:t> </a:t>
            </a:r>
            <a:r>
              <a:rPr spc="-65" dirty="0"/>
              <a:t>Interactive</a:t>
            </a:r>
            <a:r>
              <a:rPr spc="-105" dirty="0"/>
              <a:t> </a:t>
            </a:r>
            <a:r>
              <a:rPr spc="-65" dirty="0"/>
              <a:t>Map</a:t>
            </a:r>
            <a:r>
              <a:rPr spc="-114" dirty="0"/>
              <a:t> </a:t>
            </a:r>
            <a:r>
              <a:rPr dirty="0"/>
              <a:t>with</a:t>
            </a:r>
            <a:r>
              <a:rPr spc="-100" dirty="0"/>
              <a:t> </a:t>
            </a:r>
            <a:r>
              <a:rPr spc="-40" dirty="0"/>
              <a:t>Folium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183" y="1663344"/>
            <a:ext cx="9517380" cy="2424382"/>
          </a:xfrm>
          <a:prstGeom prst="rect">
            <a:avLst/>
          </a:prstGeom>
        </p:spPr>
        <p:txBody>
          <a:bodyPr vert="horz" wrap="square" lIns="0" tIns="191135" rIns="0" bIns="0" rtlCol="0">
            <a:spAutoFit/>
          </a:bodyPr>
          <a:lstStyle/>
          <a:p>
            <a:pPr marL="240665" indent="-227965">
              <a:lnSpc>
                <a:spcPct val="100000"/>
              </a:lnSpc>
              <a:spcBef>
                <a:spcPts val="1505"/>
              </a:spcBef>
              <a:buFont typeface="Arial MT"/>
              <a:buChar char="•"/>
              <a:tabLst>
                <a:tab pos="240665"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built</a:t>
            </a:r>
            <a:r>
              <a:rPr sz="2200" spc="-105" dirty="0">
                <a:solidFill>
                  <a:srgbClr val="292929"/>
                </a:solidFill>
                <a:latin typeface="Microsoft Sans Serif"/>
                <a:cs typeface="Microsoft Sans Serif"/>
              </a:rPr>
              <a:t> </a:t>
            </a:r>
            <a:r>
              <a:rPr sz="2200" dirty="0">
                <a:solidFill>
                  <a:srgbClr val="292929"/>
                </a:solidFill>
                <a:latin typeface="Microsoft Sans Serif"/>
                <a:cs typeface="Microsoft Sans Serif"/>
              </a:rPr>
              <a:t>an</a:t>
            </a:r>
            <a:r>
              <a:rPr sz="2200" spc="-30" dirty="0">
                <a:solidFill>
                  <a:srgbClr val="292929"/>
                </a:solidFill>
                <a:latin typeface="Microsoft Sans Serif"/>
                <a:cs typeface="Microsoft Sans Serif"/>
              </a:rPr>
              <a:t> interactive</a:t>
            </a:r>
            <a:r>
              <a:rPr sz="2200" spc="-25" dirty="0">
                <a:solidFill>
                  <a:srgbClr val="292929"/>
                </a:solidFill>
                <a:latin typeface="Microsoft Sans Serif"/>
                <a:cs typeface="Microsoft Sans Serif"/>
              </a:rPr>
              <a:t> </a:t>
            </a:r>
            <a:r>
              <a:rPr sz="2200" spc="-40" dirty="0">
                <a:solidFill>
                  <a:srgbClr val="292929"/>
                </a:solidFill>
                <a:latin typeface="Microsoft Sans Serif"/>
                <a:cs typeface="Microsoft Sans Serif"/>
              </a:rPr>
              <a:t>dashboard</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with</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Plotly</a:t>
            </a:r>
            <a:r>
              <a:rPr sz="2200" spc="-20" dirty="0">
                <a:solidFill>
                  <a:srgbClr val="292929"/>
                </a:solidFill>
                <a:latin typeface="Microsoft Sans Serif"/>
                <a:cs typeface="Microsoft Sans Serif"/>
              </a:rPr>
              <a:t> dash</a:t>
            </a:r>
            <a:endParaRPr sz="2200" dirty="0">
              <a:latin typeface="Microsoft Sans Serif"/>
              <a:cs typeface="Microsoft Sans Serif"/>
            </a:endParaRPr>
          </a:p>
          <a:p>
            <a:pPr marL="240665" indent="-227965">
              <a:lnSpc>
                <a:spcPct val="100000"/>
              </a:lnSpc>
              <a:spcBef>
                <a:spcPts val="1400"/>
              </a:spcBef>
              <a:buFont typeface="Arial MT"/>
              <a:buChar char="•"/>
              <a:tabLst>
                <a:tab pos="240665"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plotted</a:t>
            </a:r>
            <a:r>
              <a:rPr sz="2200" spc="-75" dirty="0">
                <a:solidFill>
                  <a:srgbClr val="292929"/>
                </a:solidFill>
                <a:latin typeface="Microsoft Sans Serif"/>
                <a:cs typeface="Microsoft Sans Serif"/>
              </a:rPr>
              <a:t> </a:t>
            </a:r>
            <a:r>
              <a:rPr sz="2200" dirty="0">
                <a:solidFill>
                  <a:srgbClr val="292929"/>
                </a:solidFill>
                <a:latin typeface="Microsoft Sans Serif"/>
                <a:cs typeface="Microsoft Sans Serif"/>
              </a:rPr>
              <a:t>pie</a:t>
            </a:r>
            <a:r>
              <a:rPr sz="2200" spc="-20" dirty="0">
                <a:solidFill>
                  <a:srgbClr val="292929"/>
                </a:solidFill>
                <a:latin typeface="Microsoft Sans Serif"/>
                <a:cs typeface="Microsoft Sans Serif"/>
              </a:rPr>
              <a:t> </a:t>
            </a:r>
            <a:r>
              <a:rPr sz="2200" spc="-40" dirty="0">
                <a:solidFill>
                  <a:srgbClr val="292929"/>
                </a:solidFill>
                <a:latin typeface="Microsoft Sans Serif"/>
                <a:cs typeface="Microsoft Sans Serif"/>
              </a:rPr>
              <a:t>charts</a:t>
            </a:r>
            <a:r>
              <a:rPr sz="2200" spc="-10" dirty="0">
                <a:solidFill>
                  <a:srgbClr val="292929"/>
                </a:solidFill>
                <a:latin typeface="Microsoft Sans Serif"/>
                <a:cs typeface="Microsoft Sans Serif"/>
              </a:rPr>
              <a:t> </a:t>
            </a:r>
            <a:r>
              <a:rPr sz="2200" spc="-20" dirty="0">
                <a:solidFill>
                  <a:srgbClr val="292929"/>
                </a:solidFill>
                <a:latin typeface="Microsoft Sans Serif"/>
                <a:cs typeface="Microsoft Sans Serif"/>
              </a:rPr>
              <a:t>showing</a:t>
            </a:r>
            <a:r>
              <a:rPr sz="2200" spc="-1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total</a:t>
            </a:r>
            <a:r>
              <a:rPr sz="2200" spc="-15" dirty="0">
                <a:solidFill>
                  <a:srgbClr val="292929"/>
                </a:solidFill>
                <a:latin typeface="Microsoft Sans Serif"/>
                <a:cs typeface="Microsoft Sans Serif"/>
              </a:rPr>
              <a:t> </a:t>
            </a:r>
            <a:r>
              <a:rPr sz="2200" spc="-80" dirty="0">
                <a:solidFill>
                  <a:srgbClr val="292929"/>
                </a:solidFill>
                <a:latin typeface="Microsoft Sans Serif"/>
                <a:cs typeface="Microsoft Sans Serif"/>
              </a:rPr>
              <a:t>launches</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by</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a</a:t>
            </a:r>
            <a:r>
              <a:rPr sz="2200" spc="-15" dirty="0">
                <a:solidFill>
                  <a:srgbClr val="292929"/>
                </a:solidFill>
                <a:latin typeface="Microsoft Sans Serif"/>
                <a:cs typeface="Microsoft Sans Serif"/>
              </a:rPr>
              <a:t> </a:t>
            </a:r>
            <a:r>
              <a:rPr sz="2200" spc="-30" dirty="0">
                <a:solidFill>
                  <a:srgbClr val="292929"/>
                </a:solidFill>
                <a:latin typeface="Microsoft Sans Serif"/>
                <a:cs typeface="Microsoft Sans Serif"/>
              </a:rPr>
              <a:t>certain</a:t>
            </a:r>
            <a:r>
              <a:rPr sz="2200" spc="-15" dirty="0">
                <a:solidFill>
                  <a:srgbClr val="292929"/>
                </a:solidFill>
                <a:latin typeface="Microsoft Sans Serif"/>
                <a:cs typeface="Microsoft Sans Serif"/>
              </a:rPr>
              <a:t> </a:t>
            </a:r>
            <a:r>
              <a:rPr sz="2200" spc="-10" dirty="0">
                <a:solidFill>
                  <a:srgbClr val="292929"/>
                </a:solidFill>
                <a:latin typeface="Microsoft Sans Serif"/>
                <a:cs typeface="Microsoft Sans Serif"/>
              </a:rPr>
              <a:t>sites</a:t>
            </a:r>
            <a:endParaRPr sz="2200" dirty="0">
              <a:latin typeface="Microsoft Sans Serif"/>
              <a:cs typeface="Microsoft Sans Serif"/>
            </a:endParaRPr>
          </a:p>
          <a:p>
            <a:pPr marL="241300" marR="5080" indent="-229235">
              <a:lnSpc>
                <a:spcPct val="100000"/>
              </a:lnSpc>
              <a:spcBef>
                <a:spcPts val="1410"/>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plotted</a:t>
            </a:r>
            <a:r>
              <a:rPr sz="2200" spc="-95" dirty="0">
                <a:solidFill>
                  <a:srgbClr val="292929"/>
                </a:solidFill>
                <a:latin typeface="Microsoft Sans Serif"/>
                <a:cs typeface="Microsoft Sans Serif"/>
              </a:rPr>
              <a:t> </a:t>
            </a:r>
            <a:r>
              <a:rPr sz="2200" spc="-30" dirty="0">
                <a:solidFill>
                  <a:srgbClr val="292929"/>
                </a:solidFill>
                <a:latin typeface="Microsoft Sans Serif"/>
                <a:cs typeface="Microsoft Sans Serif"/>
              </a:rPr>
              <a:t>scatter</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graph</a:t>
            </a:r>
            <a:r>
              <a:rPr sz="2200" spc="-25" dirty="0">
                <a:solidFill>
                  <a:srgbClr val="292929"/>
                </a:solidFill>
                <a:latin typeface="Microsoft Sans Serif"/>
                <a:cs typeface="Microsoft Sans Serif"/>
              </a:rPr>
              <a:t> showing</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25" dirty="0">
                <a:solidFill>
                  <a:srgbClr val="292929"/>
                </a:solidFill>
                <a:latin typeface="Microsoft Sans Serif"/>
                <a:cs typeface="Microsoft Sans Serif"/>
              </a:rPr>
              <a:t> </a:t>
            </a:r>
            <a:r>
              <a:rPr sz="2200" spc="-20" dirty="0">
                <a:solidFill>
                  <a:srgbClr val="292929"/>
                </a:solidFill>
                <a:latin typeface="Microsoft Sans Serif"/>
                <a:cs typeface="Microsoft Sans Serif"/>
              </a:rPr>
              <a:t>relationship</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with</a:t>
            </a:r>
            <a:r>
              <a:rPr sz="2200" spc="-25" dirty="0">
                <a:solidFill>
                  <a:srgbClr val="292929"/>
                </a:solidFill>
                <a:latin typeface="Microsoft Sans Serif"/>
                <a:cs typeface="Microsoft Sans Serif"/>
              </a:rPr>
              <a:t> </a:t>
            </a:r>
            <a:r>
              <a:rPr sz="2200" spc="-75" dirty="0">
                <a:solidFill>
                  <a:srgbClr val="292929"/>
                </a:solidFill>
                <a:latin typeface="Microsoft Sans Serif"/>
                <a:cs typeface="Microsoft Sans Serif"/>
              </a:rPr>
              <a:t>Outcome</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and</a:t>
            </a:r>
            <a:r>
              <a:rPr sz="2200" spc="-25" dirty="0">
                <a:solidFill>
                  <a:srgbClr val="292929"/>
                </a:solidFill>
                <a:latin typeface="Microsoft Sans Serif"/>
                <a:cs typeface="Microsoft Sans Serif"/>
              </a:rPr>
              <a:t> </a:t>
            </a:r>
            <a:r>
              <a:rPr sz="2200" spc="-55" dirty="0">
                <a:solidFill>
                  <a:srgbClr val="292929"/>
                </a:solidFill>
                <a:latin typeface="Microsoft Sans Serif"/>
                <a:cs typeface="Microsoft Sans Serif"/>
              </a:rPr>
              <a:t>Payload </a:t>
            </a:r>
            <a:r>
              <a:rPr sz="2200" spc="-120" dirty="0">
                <a:solidFill>
                  <a:srgbClr val="292929"/>
                </a:solidFill>
                <a:latin typeface="Microsoft Sans Serif"/>
                <a:cs typeface="Microsoft Sans Serif"/>
              </a:rPr>
              <a:t>Mass</a:t>
            </a:r>
            <a:r>
              <a:rPr sz="2200" spc="-30" dirty="0">
                <a:solidFill>
                  <a:srgbClr val="292929"/>
                </a:solidFill>
                <a:latin typeface="Microsoft Sans Serif"/>
                <a:cs typeface="Microsoft Sans Serif"/>
              </a:rPr>
              <a:t> </a:t>
            </a:r>
            <a:r>
              <a:rPr sz="2200" spc="-90" dirty="0">
                <a:solidFill>
                  <a:srgbClr val="292929"/>
                </a:solidFill>
                <a:latin typeface="Microsoft Sans Serif"/>
                <a:cs typeface="Microsoft Sans Serif"/>
              </a:rPr>
              <a:t>(Kg)</a:t>
            </a:r>
            <a:r>
              <a:rPr sz="2200" spc="-55"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different</a:t>
            </a:r>
            <a:r>
              <a:rPr sz="2200" spc="-45" dirty="0">
                <a:solidFill>
                  <a:srgbClr val="292929"/>
                </a:solidFill>
                <a:latin typeface="Microsoft Sans Serif"/>
                <a:cs typeface="Microsoft Sans Serif"/>
              </a:rPr>
              <a:t> </a:t>
            </a:r>
            <a:r>
              <a:rPr sz="2200" dirty="0">
                <a:solidFill>
                  <a:srgbClr val="292929"/>
                </a:solidFill>
                <a:latin typeface="Microsoft Sans Serif"/>
                <a:cs typeface="Microsoft Sans Serif"/>
              </a:rPr>
              <a:t>booster</a:t>
            </a:r>
            <a:r>
              <a:rPr sz="2200" spc="-40" dirty="0">
                <a:solidFill>
                  <a:srgbClr val="292929"/>
                </a:solidFill>
                <a:latin typeface="Microsoft Sans Serif"/>
                <a:cs typeface="Microsoft Sans Serif"/>
              </a:rPr>
              <a:t> </a:t>
            </a:r>
            <a:r>
              <a:rPr sz="2200" spc="-10" dirty="0">
                <a:solidFill>
                  <a:srgbClr val="292929"/>
                </a:solidFill>
                <a:latin typeface="Microsoft Sans Serif"/>
                <a:cs typeface="Microsoft Sans Serif"/>
              </a:rPr>
              <a:t>version.</a:t>
            </a:r>
            <a:endParaRPr sz="2200" dirty="0">
              <a:latin typeface="Microsoft Sans Serif"/>
              <a:cs typeface="Microsoft Sans Serif"/>
            </a:endParaRPr>
          </a:p>
          <a:p>
            <a:pPr marL="240665" indent="-227965">
              <a:lnSpc>
                <a:spcPct val="100000"/>
              </a:lnSpc>
              <a:spcBef>
                <a:spcPts val="1390"/>
              </a:spcBef>
              <a:buFont typeface="Arial MT"/>
              <a:buChar char="•"/>
              <a:tabLst>
                <a:tab pos="240665" algn="l"/>
              </a:tabLst>
            </a:pPr>
            <a:r>
              <a:rPr sz="2200" spc="-120" dirty="0">
                <a:solidFill>
                  <a:srgbClr val="292929"/>
                </a:solidFill>
                <a:latin typeface="Microsoft Sans Serif"/>
                <a:cs typeface="Microsoft Sans Serif"/>
              </a:rPr>
              <a:t>The</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link</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to</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notebook</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is</a:t>
            </a:r>
            <a:r>
              <a:rPr sz="2200" spc="35" dirty="0">
                <a:solidFill>
                  <a:srgbClr val="292929"/>
                </a:solidFill>
                <a:latin typeface="Microsoft Sans Serif"/>
                <a:cs typeface="Microsoft Sans Serif"/>
              </a:rPr>
              <a:t> </a:t>
            </a:r>
            <a:r>
              <a:rPr lang="en-IN" sz="2200" spc="-30" dirty="0">
                <a:solidFill>
                  <a:srgbClr val="1C7CDB"/>
                </a:solidFill>
                <a:latin typeface="Microsoft Sans Serif"/>
                <a:cs typeface="Microsoft Sans Serif"/>
              </a:rPr>
              <a:t>https://github.com/RajnishAn/applieddatascience</a:t>
            </a:r>
            <a:endParaRPr sz="2200" dirty="0">
              <a:latin typeface="Microsoft Sans Serif"/>
              <a:cs typeface="Microsoft Sans Serif"/>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14</a:t>
            </a:fld>
            <a:endParaRPr spc="45" dirty="0"/>
          </a:p>
        </p:txBody>
      </p:sp>
      <p:sp>
        <p:nvSpPr>
          <p:cNvPr id="3" name="object 3"/>
          <p:cNvSpPr txBox="1">
            <a:spLocks noGrp="1"/>
          </p:cNvSpPr>
          <p:nvPr>
            <p:ph type="title"/>
          </p:nvPr>
        </p:nvSpPr>
        <p:spPr>
          <a:xfrm>
            <a:off x="848969" y="417703"/>
            <a:ext cx="7145020" cy="589280"/>
          </a:xfrm>
          <a:prstGeom prst="rect">
            <a:avLst/>
          </a:prstGeom>
        </p:spPr>
        <p:txBody>
          <a:bodyPr vert="horz" wrap="square" lIns="0" tIns="12065" rIns="0" bIns="0" rtlCol="0">
            <a:spAutoFit/>
          </a:bodyPr>
          <a:lstStyle/>
          <a:p>
            <a:pPr marL="12700">
              <a:lnSpc>
                <a:spcPct val="100000"/>
              </a:lnSpc>
              <a:spcBef>
                <a:spcPts val="95"/>
              </a:spcBef>
            </a:pPr>
            <a:r>
              <a:rPr dirty="0"/>
              <a:t>Build</a:t>
            </a:r>
            <a:r>
              <a:rPr spc="-135" dirty="0"/>
              <a:t> </a:t>
            </a:r>
            <a:r>
              <a:rPr spc="-270" dirty="0"/>
              <a:t>a</a:t>
            </a:r>
            <a:r>
              <a:rPr spc="25" dirty="0"/>
              <a:t> </a:t>
            </a:r>
            <a:r>
              <a:rPr spc="-85" dirty="0"/>
              <a:t>Dashboard</a:t>
            </a:r>
            <a:r>
              <a:rPr spc="-30" dirty="0"/>
              <a:t> </a:t>
            </a:r>
            <a:r>
              <a:rPr dirty="0"/>
              <a:t>with</a:t>
            </a:r>
            <a:r>
              <a:rPr spc="-55" dirty="0"/>
              <a:t> </a:t>
            </a:r>
            <a:r>
              <a:rPr dirty="0"/>
              <a:t>Plotly</a:t>
            </a:r>
            <a:r>
              <a:rPr spc="-45" dirty="0"/>
              <a:t> </a:t>
            </a:r>
            <a:r>
              <a:rPr spc="-95" dirty="0"/>
              <a:t>Dash</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1842261"/>
            <a:ext cx="9444355" cy="3754754"/>
          </a:xfrm>
          <a:prstGeom prst="rect">
            <a:avLst/>
          </a:prstGeom>
        </p:spPr>
        <p:txBody>
          <a:bodyPr vert="horz" wrap="square" lIns="0" tIns="12065" rIns="0" bIns="0" rtlCol="0">
            <a:spAutoFit/>
          </a:bodyPr>
          <a:lstStyle/>
          <a:p>
            <a:pPr marL="241300" marR="5080" indent="-228600">
              <a:lnSpc>
                <a:spcPct val="100000"/>
              </a:lnSpc>
              <a:spcBef>
                <a:spcPts val="9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20" dirty="0">
                <a:solidFill>
                  <a:srgbClr val="292929"/>
                </a:solidFill>
                <a:latin typeface="Microsoft Sans Serif"/>
                <a:cs typeface="Microsoft Sans Serif"/>
              </a:rPr>
              <a:t>loaded</a:t>
            </a:r>
            <a:r>
              <a:rPr sz="2200" spc="-12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100" dirty="0">
                <a:solidFill>
                  <a:srgbClr val="292929"/>
                </a:solidFill>
                <a:latin typeface="Microsoft Sans Serif"/>
                <a:cs typeface="Microsoft Sans Serif"/>
              </a:rPr>
              <a:t> </a:t>
            </a:r>
            <a:r>
              <a:rPr sz="2200" spc="-10" dirty="0">
                <a:solidFill>
                  <a:srgbClr val="292929"/>
                </a:solidFill>
                <a:latin typeface="Microsoft Sans Serif"/>
                <a:cs typeface="Microsoft Sans Serif"/>
              </a:rPr>
              <a:t>data</a:t>
            </a:r>
            <a:r>
              <a:rPr sz="2200" spc="-55" dirty="0">
                <a:solidFill>
                  <a:srgbClr val="292929"/>
                </a:solidFill>
                <a:latin typeface="Microsoft Sans Serif"/>
                <a:cs typeface="Microsoft Sans Serif"/>
              </a:rPr>
              <a:t> </a:t>
            </a:r>
            <a:r>
              <a:rPr sz="2200" spc="-10" dirty="0">
                <a:solidFill>
                  <a:srgbClr val="292929"/>
                </a:solidFill>
                <a:latin typeface="Microsoft Sans Serif"/>
                <a:cs typeface="Microsoft Sans Serif"/>
              </a:rPr>
              <a:t>using</a:t>
            </a:r>
            <a:r>
              <a:rPr sz="2200" spc="-50" dirty="0">
                <a:solidFill>
                  <a:srgbClr val="292929"/>
                </a:solidFill>
                <a:latin typeface="Microsoft Sans Serif"/>
                <a:cs typeface="Microsoft Sans Serif"/>
              </a:rPr>
              <a:t> </a:t>
            </a:r>
            <a:r>
              <a:rPr sz="2200" spc="-25" dirty="0">
                <a:solidFill>
                  <a:srgbClr val="292929"/>
                </a:solidFill>
                <a:latin typeface="Microsoft Sans Serif"/>
                <a:cs typeface="Microsoft Sans Serif"/>
              </a:rPr>
              <a:t>numpy</a:t>
            </a:r>
            <a:r>
              <a:rPr sz="2200" spc="-50" dirty="0">
                <a:solidFill>
                  <a:srgbClr val="292929"/>
                </a:solidFill>
                <a:latin typeface="Microsoft Sans Serif"/>
                <a:cs typeface="Microsoft Sans Serif"/>
              </a:rPr>
              <a:t> </a:t>
            </a:r>
            <a:r>
              <a:rPr sz="2200" spc="-10" dirty="0">
                <a:solidFill>
                  <a:srgbClr val="292929"/>
                </a:solidFill>
                <a:latin typeface="Microsoft Sans Serif"/>
                <a:cs typeface="Microsoft Sans Serif"/>
              </a:rPr>
              <a:t>and</a:t>
            </a:r>
            <a:r>
              <a:rPr sz="2200" spc="-65" dirty="0">
                <a:solidFill>
                  <a:srgbClr val="292929"/>
                </a:solidFill>
                <a:latin typeface="Microsoft Sans Serif"/>
                <a:cs typeface="Microsoft Sans Serif"/>
              </a:rPr>
              <a:t> </a:t>
            </a:r>
            <a:r>
              <a:rPr sz="2200" spc="-75" dirty="0">
                <a:solidFill>
                  <a:srgbClr val="292929"/>
                </a:solidFill>
                <a:latin typeface="Microsoft Sans Serif"/>
                <a:cs typeface="Microsoft Sans Serif"/>
              </a:rPr>
              <a:t>pandas,</a:t>
            </a:r>
            <a:r>
              <a:rPr sz="2200" spc="-55" dirty="0">
                <a:solidFill>
                  <a:srgbClr val="292929"/>
                </a:solidFill>
                <a:latin typeface="Microsoft Sans Serif"/>
                <a:cs typeface="Microsoft Sans Serif"/>
              </a:rPr>
              <a:t> </a:t>
            </a:r>
            <a:r>
              <a:rPr sz="2200" spc="-35" dirty="0">
                <a:solidFill>
                  <a:srgbClr val="292929"/>
                </a:solidFill>
                <a:latin typeface="Microsoft Sans Serif"/>
                <a:cs typeface="Microsoft Sans Serif"/>
              </a:rPr>
              <a:t>transformed</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55" dirty="0">
                <a:solidFill>
                  <a:srgbClr val="292929"/>
                </a:solidFill>
                <a:latin typeface="Microsoft Sans Serif"/>
                <a:cs typeface="Microsoft Sans Serif"/>
              </a:rPr>
              <a:t> </a:t>
            </a:r>
            <a:r>
              <a:rPr sz="2200" spc="-40" dirty="0">
                <a:solidFill>
                  <a:srgbClr val="292929"/>
                </a:solidFill>
                <a:latin typeface="Microsoft Sans Serif"/>
                <a:cs typeface="Microsoft Sans Serif"/>
              </a:rPr>
              <a:t>data,</a:t>
            </a:r>
            <a:r>
              <a:rPr sz="2200" spc="-65" dirty="0">
                <a:solidFill>
                  <a:srgbClr val="292929"/>
                </a:solidFill>
                <a:latin typeface="Microsoft Sans Serif"/>
                <a:cs typeface="Microsoft Sans Serif"/>
              </a:rPr>
              <a:t> </a:t>
            </a:r>
            <a:r>
              <a:rPr sz="2200" dirty="0">
                <a:solidFill>
                  <a:srgbClr val="292929"/>
                </a:solidFill>
                <a:latin typeface="Microsoft Sans Serif"/>
                <a:cs typeface="Microsoft Sans Serif"/>
              </a:rPr>
              <a:t>split</a:t>
            </a:r>
            <a:r>
              <a:rPr sz="2200" spc="-50" dirty="0">
                <a:solidFill>
                  <a:srgbClr val="292929"/>
                </a:solidFill>
                <a:latin typeface="Microsoft Sans Serif"/>
                <a:cs typeface="Microsoft Sans Serif"/>
              </a:rPr>
              <a:t> </a:t>
            </a:r>
            <a:r>
              <a:rPr sz="2200" spc="-25" dirty="0">
                <a:solidFill>
                  <a:srgbClr val="292929"/>
                </a:solidFill>
                <a:latin typeface="Microsoft Sans Serif"/>
                <a:cs typeface="Microsoft Sans Serif"/>
              </a:rPr>
              <a:t>our </a:t>
            </a:r>
            <a:r>
              <a:rPr sz="2200" spc="-10" dirty="0">
                <a:solidFill>
                  <a:srgbClr val="292929"/>
                </a:solidFill>
                <a:latin typeface="Microsoft Sans Serif"/>
                <a:cs typeface="Microsoft Sans Serif"/>
              </a:rPr>
              <a:t>data</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into</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training</a:t>
            </a:r>
            <a:r>
              <a:rPr sz="2200" spc="-45" dirty="0">
                <a:solidFill>
                  <a:srgbClr val="292929"/>
                </a:solidFill>
                <a:latin typeface="Microsoft Sans Serif"/>
                <a:cs typeface="Microsoft Sans Serif"/>
              </a:rPr>
              <a:t> </a:t>
            </a:r>
            <a:r>
              <a:rPr sz="2200" spc="-10" dirty="0">
                <a:solidFill>
                  <a:srgbClr val="292929"/>
                </a:solidFill>
                <a:latin typeface="Microsoft Sans Serif"/>
                <a:cs typeface="Microsoft Sans Serif"/>
              </a:rPr>
              <a:t>and</a:t>
            </a:r>
            <a:r>
              <a:rPr sz="2200" spc="-50" dirty="0">
                <a:solidFill>
                  <a:srgbClr val="292929"/>
                </a:solidFill>
                <a:latin typeface="Microsoft Sans Serif"/>
                <a:cs typeface="Microsoft Sans Serif"/>
              </a:rPr>
              <a:t> </a:t>
            </a:r>
            <a:r>
              <a:rPr sz="2200" spc="-10" dirty="0">
                <a:solidFill>
                  <a:srgbClr val="292929"/>
                </a:solidFill>
                <a:latin typeface="Microsoft Sans Serif"/>
                <a:cs typeface="Microsoft Sans Serif"/>
              </a:rPr>
              <a:t>testing.</a:t>
            </a:r>
            <a:endParaRPr sz="2200" dirty="0">
              <a:latin typeface="Microsoft Sans Serif"/>
              <a:cs typeface="Microsoft Sans Serif"/>
            </a:endParaRPr>
          </a:p>
          <a:p>
            <a:pPr marL="241300" marR="1878964" indent="-228600">
              <a:lnSpc>
                <a:spcPct val="100000"/>
              </a:lnSpc>
              <a:spcBef>
                <a:spcPts val="140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built</a:t>
            </a:r>
            <a:r>
              <a:rPr sz="2200" spc="-135" dirty="0">
                <a:solidFill>
                  <a:srgbClr val="292929"/>
                </a:solidFill>
                <a:latin typeface="Microsoft Sans Serif"/>
                <a:cs typeface="Microsoft Sans Serif"/>
              </a:rPr>
              <a:t> </a:t>
            </a:r>
            <a:r>
              <a:rPr sz="2200" dirty="0">
                <a:solidFill>
                  <a:srgbClr val="292929"/>
                </a:solidFill>
                <a:latin typeface="Microsoft Sans Serif"/>
                <a:cs typeface="Microsoft Sans Serif"/>
              </a:rPr>
              <a:t>different</a:t>
            </a:r>
            <a:r>
              <a:rPr sz="2200" spc="-40" dirty="0">
                <a:solidFill>
                  <a:srgbClr val="292929"/>
                </a:solidFill>
                <a:latin typeface="Microsoft Sans Serif"/>
                <a:cs typeface="Microsoft Sans Serif"/>
              </a:rPr>
              <a:t> </a:t>
            </a:r>
            <a:r>
              <a:rPr sz="2200" spc="-90" dirty="0">
                <a:solidFill>
                  <a:srgbClr val="292929"/>
                </a:solidFill>
                <a:latin typeface="Microsoft Sans Serif"/>
                <a:cs typeface="Microsoft Sans Serif"/>
              </a:rPr>
              <a:t>machine</a:t>
            </a:r>
            <a:r>
              <a:rPr sz="2200" spc="-45" dirty="0">
                <a:solidFill>
                  <a:srgbClr val="292929"/>
                </a:solidFill>
                <a:latin typeface="Microsoft Sans Serif"/>
                <a:cs typeface="Microsoft Sans Serif"/>
              </a:rPr>
              <a:t> </a:t>
            </a:r>
            <a:r>
              <a:rPr sz="2200" spc="-25" dirty="0">
                <a:solidFill>
                  <a:srgbClr val="292929"/>
                </a:solidFill>
                <a:latin typeface="Microsoft Sans Serif"/>
                <a:cs typeface="Microsoft Sans Serif"/>
              </a:rPr>
              <a:t>learning</a:t>
            </a:r>
            <a:r>
              <a:rPr sz="2200" spc="-45" dirty="0">
                <a:solidFill>
                  <a:srgbClr val="292929"/>
                </a:solidFill>
                <a:latin typeface="Microsoft Sans Serif"/>
                <a:cs typeface="Microsoft Sans Serif"/>
              </a:rPr>
              <a:t> </a:t>
            </a:r>
            <a:r>
              <a:rPr sz="2200" spc="-40" dirty="0">
                <a:solidFill>
                  <a:srgbClr val="292929"/>
                </a:solidFill>
                <a:latin typeface="Microsoft Sans Serif"/>
                <a:cs typeface="Microsoft Sans Serif"/>
              </a:rPr>
              <a:t>models </a:t>
            </a:r>
            <a:r>
              <a:rPr sz="2200" spc="-10" dirty="0">
                <a:solidFill>
                  <a:srgbClr val="292929"/>
                </a:solidFill>
                <a:latin typeface="Microsoft Sans Serif"/>
                <a:cs typeface="Microsoft Sans Serif"/>
              </a:rPr>
              <a:t>and</a:t>
            </a:r>
            <a:r>
              <a:rPr sz="2200" spc="-45" dirty="0">
                <a:solidFill>
                  <a:srgbClr val="292929"/>
                </a:solidFill>
                <a:latin typeface="Microsoft Sans Serif"/>
                <a:cs typeface="Microsoft Sans Serif"/>
              </a:rPr>
              <a:t> </a:t>
            </a:r>
            <a:r>
              <a:rPr sz="2200" dirty="0">
                <a:solidFill>
                  <a:srgbClr val="292929"/>
                </a:solidFill>
                <a:latin typeface="Microsoft Sans Serif"/>
                <a:cs typeface="Microsoft Sans Serif"/>
              </a:rPr>
              <a:t>tune</a:t>
            </a:r>
            <a:r>
              <a:rPr sz="2200" spc="-40" dirty="0">
                <a:solidFill>
                  <a:srgbClr val="292929"/>
                </a:solidFill>
                <a:latin typeface="Microsoft Sans Serif"/>
                <a:cs typeface="Microsoft Sans Serif"/>
              </a:rPr>
              <a:t> </a:t>
            </a:r>
            <a:r>
              <a:rPr sz="2200" spc="-10" dirty="0">
                <a:solidFill>
                  <a:srgbClr val="292929"/>
                </a:solidFill>
                <a:latin typeface="Microsoft Sans Serif"/>
                <a:cs typeface="Microsoft Sans Serif"/>
              </a:rPr>
              <a:t>different </a:t>
            </a:r>
            <a:r>
              <a:rPr sz="2200" spc="-60" dirty="0">
                <a:solidFill>
                  <a:srgbClr val="292929"/>
                </a:solidFill>
                <a:latin typeface="Microsoft Sans Serif"/>
                <a:cs typeface="Microsoft Sans Serif"/>
              </a:rPr>
              <a:t>hyperparameters</a:t>
            </a:r>
            <a:r>
              <a:rPr sz="2200" spc="-50" dirty="0">
                <a:solidFill>
                  <a:srgbClr val="292929"/>
                </a:solidFill>
                <a:latin typeface="Microsoft Sans Serif"/>
                <a:cs typeface="Microsoft Sans Serif"/>
              </a:rPr>
              <a:t> </a:t>
            </a:r>
            <a:r>
              <a:rPr sz="2200" spc="-20" dirty="0">
                <a:solidFill>
                  <a:srgbClr val="292929"/>
                </a:solidFill>
                <a:latin typeface="Microsoft Sans Serif"/>
                <a:cs typeface="Microsoft Sans Serif"/>
              </a:rPr>
              <a:t>using</a:t>
            </a:r>
            <a:r>
              <a:rPr sz="2200" spc="-60" dirty="0">
                <a:solidFill>
                  <a:srgbClr val="292929"/>
                </a:solidFill>
                <a:latin typeface="Microsoft Sans Serif"/>
                <a:cs typeface="Microsoft Sans Serif"/>
              </a:rPr>
              <a:t> </a:t>
            </a:r>
            <a:r>
              <a:rPr sz="2200" spc="-50" dirty="0">
                <a:solidFill>
                  <a:srgbClr val="292929"/>
                </a:solidFill>
                <a:latin typeface="Microsoft Sans Serif"/>
                <a:cs typeface="Microsoft Sans Serif"/>
              </a:rPr>
              <a:t>GridSearchCV.</a:t>
            </a:r>
            <a:endParaRPr sz="2200" dirty="0">
              <a:latin typeface="Microsoft Sans Serif"/>
              <a:cs typeface="Microsoft Sans Serif"/>
            </a:endParaRPr>
          </a:p>
          <a:p>
            <a:pPr marL="241300" marR="470534" indent="-228600">
              <a:lnSpc>
                <a:spcPct val="100000"/>
              </a:lnSpc>
              <a:spcBef>
                <a:spcPts val="140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40" dirty="0">
                <a:solidFill>
                  <a:srgbClr val="292929"/>
                </a:solidFill>
                <a:latin typeface="Microsoft Sans Serif"/>
                <a:cs typeface="Microsoft Sans Serif"/>
              </a:rPr>
              <a:t>used</a:t>
            </a:r>
            <a:r>
              <a:rPr sz="2200" spc="-105" dirty="0">
                <a:solidFill>
                  <a:srgbClr val="292929"/>
                </a:solidFill>
                <a:latin typeface="Microsoft Sans Serif"/>
                <a:cs typeface="Microsoft Sans Serif"/>
              </a:rPr>
              <a:t> </a:t>
            </a:r>
            <a:r>
              <a:rPr sz="2200" spc="-100" dirty="0">
                <a:solidFill>
                  <a:srgbClr val="292929"/>
                </a:solidFill>
                <a:latin typeface="Microsoft Sans Serif"/>
                <a:cs typeface="Microsoft Sans Serif"/>
              </a:rPr>
              <a:t>accuracy</a:t>
            </a:r>
            <a:r>
              <a:rPr sz="2200" spc="-35" dirty="0">
                <a:solidFill>
                  <a:srgbClr val="292929"/>
                </a:solidFill>
                <a:latin typeface="Microsoft Sans Serif"/>
                <a:cs typeface="Microsoft Sans Serif"/>
              </a:rPr>
              <a:t> </a:t>
            </a:r>
            <a:r>
              <a:rPr sz="2200" spc="-90" dirty="0">
                <a:solidFill>
                  <a:srgbClr val="292929"/>
                </a:solidFill>
                <a:latin typeface="Microsoft Sans Serif"/>
                <a:cs typeface="Microsoft Sans Serif"/>
              </a:rPr>
              <a:t>as</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35" dirty="0">
                <a:solidFill>
                  <a:srgbClr val="292929"/>
                </a:solidFill>
                <a:latin typeface="Microsoft Sans Serif"/>
                <a:cs typeface="Microsoft Sans Serif"/>
              </a:rPr>
              <a:t> </a:t>
            </a:r>
            <a:r>
              <a:rPr sz="2200" spc="-20" dirty="0">
                <a:solidFill>
                  <a:srgbClr val="292929"/>
                </a:solidFill>
                <a:latin typeface="Microsoft Sans Serif"/>
                <a:cs typeface="Microsoft Sans Serif"/>
              </a:rPr>
              <a:t>metric</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our</a:t>
            </a:r>
            <a:r>
              <a:rPr sz="2200" spc="-30" dirty="0">
                <a:solidFill>
                  <a:srgbClr val="292929"/>
                </a:solidFill>
                <a:latin typeface="Microsoft Sans Serif"/>
                <a:cs typeface="Microsoft Sans Serif"/>
              </a:rPr>
              <a:t> </a:t>
            </a:r>
            <a:r>
              <a:rPr sz="2200" spc="-35" dirty="0">
                <a:solidFill>
                  <a:srgbClr val="292929"/>
                </a:solidFill>
                <a:latin typeface="Microsoft Sans Serif"/>
                <a:cs typeface="Microsoft Sans Serif"/>
              </a:rPr>
              <a:t>model,</a:t>
            </a:r>
            <a:r>
              <a:rPr sz="2200" spc="-45" dirty="0">
                <a:solidFill>
                  <a:srgbClr val="292929"/>
                </a:solidFill>
                <a:latin typeface="Microsoft Sans Serif"/>
                <a:cs typeface="Microsoft Sans Serif"/>
              </a:rPr>
              <a:t> </a:t>
            </a:r>
            <a:r>
              <a:rPr sz="2200" spc="-20" dirty="0">
                <a:solidFill>
                  <a:srgbClr val="292929"/>
                </a:solidFill>
                <a:latin typeface="Microsoft Sans Serif"/>
                <a:cs typeface="Microsoft Sans Serif"/>
              </a:rPr>
              <a:t>improved</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35" dirty="0">
                <a:solidFill>
                  <a:srgbClr val="292929"/>
                </a:solidFill>
                <a:latin typeface="Microsoft Sans Serif"/>
                <a:cs typeface="Microsoft Sans Serif"/>
              </a:rPr>
              <a:t> </a:t>
            </a:r>
            <a:r>
              <a:rPr sz="2200" spc="-20" dirty="0">
                <a:solidFill>
                  <a:srgbClr val="292929"/>
                </a:solidFill>
                <a:latin typeface="Microsoft Sans Serif"/>
                <a:cs typeface="Microsoft Sans Serif"/>
              </a:rPr>
              <a:t>model</a:t>
            </a:r>
            <a:r>
              <a:rPr sz="2200" spc="-45" dirty="0">
                <a:solidFill>
                  <a:srgbClr val="292929"/>
                </a:solidFill>
                <a:latin typeface="Microsoft Sans Serif"/>
                <a:cs typeface="Microsoft Sans Serif"/>
              </a:rPr>
              <a:t> </a:t>
            </a:r>
            <a:r>
              <a:rPr sz="2200" spc="-10" dirty="0">
                <a:solidFill>
                  <a:srgbClr val="292929"/>
                </a:solidFill>
                <a:latin typeface="Microsoft Sans Serif"/>
                <a:cs typeface="Microsoft Sans Serif"/>
              </a:rPr>
              <a:t>using </a:t>
            </a:r>
            <a:r>
              <a:rPr sz="2200" spc="-25" dirty="0">
                <a:solidFill>
                  <a:srgbClr val="292929"/>
                </a:solidFill>
                <a:latin typeface="Microsoft Sans Serif"/>
                <a:cs typeface="Microsoft Sans Serif"/>
              </a:rPr>
              <a:t>feature</a:t>
            </a:r>
            <a:r>
              <a:rPr sz="2200" spc="-90" dirty="0">
                <a:solidFill>
                  <a:srgbClr val="292929"/>
                </a:solidFill>
                <a:latin typeface="Microsoft Sans Serif"/>
                <a:cs typeface="Microsoft Sans Serif"/>
              </a:rPr>
              <a:t> </a:t>
            </a:r>
            <a:r>
              <a:rPr sz="2200" spc="-35" dirty="0">
                <a:solidFill>
                  <a:srgbClr val="292929"/>
                </a:solidFill>
                <a:latin typeface="Microsoft Sans Serif"/>
                <a:cs typeface="Microsoft Sans Serif"/>
              </a:rPr>
              <a:t>engineering</a:t>
            </a:r>
            <a:r>
              <a:rPr sz="2200" spc="-110" dirty="0">
                <a:solidFill>
                  <a:srgbClr val="292929"/>
                </a:solidFill>
                <a:latin typeface="Microsoft Sans Serif"/>
                <a:cs typeface="Microsoft Sans Serif"/>
              </a:rPr>
              <a:t> </a:t>
            </a:r>
            <a:r>
              <a:rPr sz="2200" dirty="0">
                <a:solidFill>
                  <a:srgbClr val="292929"/>
                </a:solidFill>
                <a:latin typeface="Microsoft Sans Serif"/>
                <a:cs typeface="Microsoft Sans Serif"/>
              </a:rPr>
              <a:t>and</a:t>
            </a:r>
            <a:r>
              <a:rPr sz="2200" spc="-100" dirty="0">
                <a:solidFill>
                  <a:srgbClr val="292929"/>
                </a:solidFill>
                <a:latin typeface="Microsoft Sans Serif"/>
                <a:cs typeface="Microsoft Sans Serif"/>
              </a:rPr>
              <a:t> </a:t>
            </a:r>
            <a:r>
              <a:rPr sz="2200" dirty="0">
                <a:solidFill>
                  <a:srgbClr val="292929"/>
                </a:solidFill>
                <a:latin typeface="Microsoft Sans Serif"/>
                <a:cs typeface="Microsoft Sans Serif"/>
              </a:rPr>
              <a:t>algorithm</a:t>
            </a:r>
            <a:r>
              <a:rPr sz="2200" spc="-95" dirty="0">
                <a:solidFill>
                  <a:srgbClr val="292929"/>
                </a:solidFill>
                <a:latin typeface="Microsoft Sans Serif"/>
                <a:cs typeface="Microsoft Sans Serif"/>
              </a:rPr>
              <a:t> </a:t>
            </a:r>
            <a:r>
              <a:rPr sz="2200" spc="-10" dirty="0">
                <a:solidFill>
                  <a:srgbClr val="292929"/>
                </a:solidFill>
                <a:latin typeface="Microsoft Sans Serif"/>
                <a:cs typeface="Microsoft Sans Serif"/>
              </a:rPr>
              <a:t>tuning.</a:t>
            </a:r>
            <a:endParaRPr sz="2200" dirty="0">
              <a:latin typeface="Microsoft Sans Serif"/>
              <a:cs typeface="Microsoft Sans Serif"/>
            </a:endParaRPr>
          </a:p>
          <a:p>
            <a:pPr marL="240665" indent="-227965">
              <a:lnSpc>
                <a:spcPct val="100000"/>
              </a:lnSpc>
              <a:spcBef>
                <a:spcPts val="1395"/>
              </a:spcBef>
              <a:buFont typeface="Arial MT"/>
              <a:buChar char="•"/>
              <a:tabLst>
                <a:tab pos="240665"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found</a:t>
            </a:r>
            <a:r>
              <a:rPr sz="2200" spc="-13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best</a:t>
            </a:r>
            <a:r>
              <a:rPr sz="2200" spc="-30" dirty="0">
                <a:solidFill>
                  <a:srgbClr val="292929"/>
                </a:solidFill>
                <a:latin typeface="Microsoft Sans Serif"/>
                <a:cs typeface="Microsoft Sans Serif"/>
              </a:rPr>
              <a:t> </a:t>
            </a:r>
            <a:r>
              <a:rPr sz="2200" spc="-20" dirty="0">
                <a:solidFill>
                  <a:srgbClr val="292929"/>
                </a:solidFill>
                <a:latin typeface="Microsoft Sans Serif"/>
                <a:cs typeface="Microsoft Sans Serif"/>
              </a:rPr>
              <a:t>performing</a:t>
            </a:r>
            <a:r>
              <a:rPr sz="2200" spc="-40" dirty="0">
                <a:solidFill>
                  <a:srgbClr val="292929"/>
                </a:solidFill>
                <a:latin typeface="Microsoft Sans Serif"/>
                <a:cs typeface="Microsoft Sans Serif"/>
              </a:rPr>
              <a:t> </a:t>
            </a:r>
            <a:r>
              <a:rPr sz="2200" spc="-50" dirty="0">
                <a:solidFill>
                  <a:srgbClr val="292929"/>
                </a:solidFill>
                <a:latin typeface="Microsoft Sans Serif"/>
                <a:cs typeface="Microsoft Sans Serif"/>
              </a:rPr>
              <a:t>classification</a:t>
            </a:r>
            <a:r>
              <a:rPr sz="2200" spc="-40" dirty="0">
                <a:solidFill>
                  <a:srgbClr val="292929"/>
                </a:solidFill>
                <a:latin typeface="Microsoft Sans Serif"/>
                <a:cs typeface="Microsoft Sans Serif"/>
              </a:rPr>
              <a:t> </a:t>
            </a:r>
            <a:r>
              <a:rPr sz="2200" spc="-10" dirty="0">
                <a:solidFill>
                  <a:srgbClr val="292929"/>
                </a:solidFill>
                <a:latin typeface="Microsoft Sans Serif"/>
                <a:cs typeface="Microsoft Sans Serif"/>
              </a:rPr>
              <a:t>model.</a:t>
            </a:r>
            <a:endParaRPr sz="2200" dirty="0">
              <a:latin typeface="Microsoft Sans Serif"/>
              <a:cs typeface="Microsoft Sans Serif"/>
            </a:endParaRPr>
          </a:p>
          <a:p>
            <a:pPr marL="241300" marR="339725" indent="-228600">
              <a:lnSpc>
                <a:spcPct val="100000"/>
              </a:lnSpc>
              <a:spcBef>
                <a:spcPts val="1405"/>
              </a:spcBef>
              <a:buFont typeface="Arial MT"/>
              <a:buChar char="•"/>
              <a:tabLst>
                <a:tab pos="241300" algn="l"/>
              </a:tabLst>
            </a:pPr>
            <a:r>
              <a:rPr sz="2200" spc="-120" dirty="0">
                <a:solidFill>
                  <a:srgbClr val="292929"/>
                </a:solidFill>
                <a:latin typeface="Microsoft Sans Serif"/>
                <a:cs typeface="Microsoft Sans Serif"/>
              </a:rPr>
              <a:t>The</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link</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to</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notebook</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is</a:t>
            </a:r>
            <a:r>
              <a:rPr lang="en-US" sz="2200" spc="35" dirty="0">
                <a:solidFill>
                  <a:srgbClr val="292929"/>
                </a:solidFill>
                <a:latin typeface="Microsoft Sans Serif"/>
                <a:cs typeface="Microsoft Sans Serif"/>
              </a:rPr>
              <a:t> </a:t>
            </a:r>
            <a:r>
              <a:rPr lang="en-IN" sz="2200" spc="-30" dirty="0">
                <a:solidFill>
                  <a:srgbClr val="1C7CDB"/>
                </a:solidFill>
                <a:latin typeface="Microsoft Sans Serif"/>
                <a:cs typeface="Microsoft Sans Serif"/>
              </a:rPr>
              <a:t>https://github.com/RajnishAn/applieddatascience</a:t>
            </a:r>
            <a:endParaRPr sz="2200" dirty="0">
              <a:latin typeface="Microsoft Sans Serif"/>
              <a:cs typeface="Microsoft Sans Serif"/>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15</a:t>
            </a:fld>
            <a:endParaRPr spc="45" dirty="0"/>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65" dirty="0"/>
              <a:t>Predictive</a:t>
            </a:r>
            <a:r>
              <a:rPr spc="-145" dirty="0"/>
              <a:t> </a:t>
            </a:r>
            <a:r>
              <a:rPr spc="-105" dirty="0"/>
              <a:t>Analysis</a:t>
            </a:r>
            <a:r>
              <a:rPr spc="-140" dirty="0"/>
              <a:t> </a:t>
            </a:r>
            <a:r>
              <a:rPr spc="-110" dirty="0"/>
              <a:t>(Classification)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19988" y="1645056"/>
            <a:ext cx="5120005" cy="1566545"/>
          </a:xfrm>
          <a:prstGeom prst="rect">
            <a:avLst/>
          </a:prstGeom>
        </p:spPr>
        <p:txBody>
          <a:bodyPr vert="horz" wrap="square" lIns="0" tIns="191135" rIns="0" bIns="0" rtlCol="0">
            <a:spAutoFit/>
          </a:bodyPr>
          <a:lstStyle/>
          <a:p>
            <a:pPr marL="240665" indent="-227965">
              <a:lnSpc>
                <a:spcPct val="100000"/>
              </a:lnSpc>
              <a:spcBef>
                <a:spcPts val="1505"/>
              </a:spcBef>
              <a:buFont typeface="Arial MT"/>
              <a:buChar char="•"/>
              <a:tabLst>
                <a:tab pos="240665" algn="l"/>
              </a:tabLst>
            </a:pPr>
            <a:r>
              <a:rPr sz="2200" spc="-35" dirty="0">
                <a:solidFill>
                  <a:srgbClr val="292929"/>
                </a:solidFill>
                <a:latin typeface="Microsoft Sans Serif"/>
                <a:cs typeface="Microsoft Sans Serif"/>
              </a:rPr>
              <a:t>Exploratory</a:t>
            </a:r>
            <a:r>
              <a:rPr sz="2200" spc="-95" dirty="0">
                <a:solidFill>
                  <a:srgbClr val="292929"/>
                </a:solidFill>
                <a:latin typeface="Microsoft Sans Serif"/>
                <a:cs typeface="Microsoft Sans Serif"/>
              </a:rPr>
              <a:t> </a:t>
            </a:r>
            <a:r>
              <a:rPr sz="2200" spc="-10" dirty="0">
                <a:solidFill>
                  <a:srgbClr val="292929"/>
                </a:solidFill>
                <a:latin typeface="Microsoft Sans Serif"/>
                <a:cs typeface="Microsoft Sans Serif"/>
              </a:rPr>
              <a:t>data</a:t>
            </a:r>
            <a:r>
              <a:rPr sz="2200" spc="-90" dirty="0">
                <a:solidFill>
                  <a:srgbClr val="292929"/>
                </a:solidFill>
                <a:latin typeface="Microsoft Sans Serif"/>
                <a:cs typeface="Microsoft Sans Serif"/>
              </a:rPr>
              <a:t> </a:t>
            </a:r>
            <a:r>
              <a:rPr sz="2200" spc="-70" dirty="0">
                <a:solidFill>
                  <a:srgbClr val="292929"/>
                </a:solidFill>
                <a:latin typeface="Microsoft Sans Serif"/>
                <a:cs typeface="Microsoft Sans Serif"/>
              </a:rPr>
              <a:t>analysis</a:t>
            </a:r>
            <a:r>
              <a:rPr sz="2200" spc="-80" dirty="0">
                <a:solidFill>
                  <a:srgbClr val="292929"/>
                </a:solidFill>
                <a:latin typeface="Microsoft Sans Serif"/>
                <a:cs typeface="Microsoft Sans Serif"/>
              </a:rPr>
              <a:t> </a:t>
            </a:r>
            <a:r>
              <a:rPr sz="2200" spc="-10" dirty="0">
                <a:solidFill>
                  <a:srgbClr val="292929"/>
                </a:solidFill>
                <a:latin typeface="Microsoft Sans Serif"/>
                <a:cs typeface="Microsoft Sans Serif"/>
              </a:rPr>
              <a:t>results</a:t>
            </a:r>
            <a:endParaRPr sz="2200">
              <a:latin typeface="Microsoft Sans Serif"/>
              <a:cs typeface="Microsoft Sans Serif"/>
            </a:endParaRPr>
          </a:p>
          <a:p>
            <a:pPr marL="240665" indent="-227965">
              <a:lnSpc>
                <a:spcPct val="100000"/>
              </a:lnSpc>
              <a:spcBef>
                <a:spcPts val="1400"/>
              </a:spcBef>
              <a:buFont typeface="Arial MT"/>
              <a:buChar char="•"/>
              <a:tabLst>
                <a:tab pos="240665" algn="l"/>
              </a:tabLst>
            </a:pPr>
            <a:r>
              <a:rPr sz="2200" spc="-40" dirty="0">
                <a:solidFill>
                  <a:srgbClr val="292929"/>
                </a:solidFill>
                <a:latin typeface="Microsoft Sans Serif"/>
                <a:cs typeface="Microsoft Sans Serif"/>
              </a:rPr>
              <a:t>Interactive</a:t>
            </a:r>
            <a:r>
              <a:rPr sz="2200" spc="-60" dirty="0">
                <a:solidFill>
                  <a:srgbClr val="292929"/>
                </a:solidFill>
                <a:latin typeface="Microsoft Sans Serif"/>
                <a:cs typeface="Microsoft Sans Serif"/>
              </a:rPr>
              <a:t> </a:t>
            </a:r>
            <a:r>
              <a:rPr sz="2200" spc="-50" dirty="0">
                <a:solidFill>
                  <a:srgbClr val="292929"/>
                </a:solidFill>
                <a:latin typeface="Microsoft Sans Serif"/>
                <a:cs typeface="Microsoft Sans Serif"/>
              </a:rPr>
              <a:t>analytics</a:t>
            </a:r>
            <a:r>
              <a:rPr sz="2200" spc="-55" dirty="0">
                <a:solidFill>
                  <a:srgbClr val="292929"/>
                </a:solidFill>
                <a:latin typeface="Microsoft Sans Serif"/>
                <a:cs typeface="Microsoft Sans Serif"/>
              </a:rPr>
              <a:t> </a:t>
            </a:r>
            <a:r>
              <a:rPr sz="2200" spc="-20" dirty="0">
                <a:solidFill>
                  <a:srgbClr val="292929"/>
                </a:solidFill>
                <a:latin typeface="Microsoft Sans Serif"/>
                <a:cs typeface="Microsoft Sans Serif"/>
              </a:rPr>
              <a:t>demo</a:t>
            </a:r>
            <a:r>
              <a:rPr sz="2200" spc="-55" dirty="0">
                <a:solidFill>
                  <a:srgbClr val="292929"/>
                </a:solidFill>
                <a:latin typeface="Microsoft Sans Serif"/>
                <a:cs typeface="Microsoft Sans Serif"/>
              </a:rPr>
              <a:t> </a:t>
            </a:r>
            <a:r>
              <a:rPr sz="2200" dirty="0">
                <a:solidFill>
                  <a:srgbClr val="292929"/>
                </a:solidFill>
                <a:latin typeface="Microsoft Sans Serif"/>
                <a:cs typeface="Microsoft Sans Serif"/>
              </a:rPr>
              <a:t>in</a:t>
            </a:r>
            <a:r>
              <a:rPr sz="2200" spc="-60" dirty="0">
                <a:solidFill>
                  <a:srgbClr val="292929"/>
                </a:solidFill>
                <a:latin typeface="Microsoft Sans Serif"/>
                <a:cs typeface="Microsoft Sans Serif"/>
              </a:rPr>
              <a:t> </a:t>
            </a:r>
            <a:r>
              <a:rPr sz="2200" spc="-65" dirty="0">
                <a:solidFill>
                  <a:srgbClr val="292929"/>
                </a:solidFill>
                <a:latin typeface="Microsoft Sans Serif"/>
                <a:cs typeface="Microsoft Sans Serif"/>
              </a:rPr>
              <a:t>screenshots</a:t>
            </a:r>
            <a:endParaRPr sz="2200">
              <a:latin typeface="Microsoft Sans Serif"/>
              <a:cs typeface="Microsoft Sans Serif"/>
            </a:endParaRPr>
          </a:p>
          <a:p>
            <a:pPr marL="240665" indent="-227965">
              <a:lnSpc>
                <a:spcPct val="100000"/>
              </a:lnSpc>
              <a:spcBef>
                <a:spcPts val="1410"/>
              </a:spcBef>
              <a:buFont typeface="Arial MT"/>
              <a:buChar char="•"/>
              <a:tabLst>
                <a:tab pos="240665" algn="l"/>
              </a:tabLst>
            </a:pPr>
            <a:r>
              <a:rPr sz="2200" spc="-40" dirty="0">
                <a:solidFill>
                  <a:srgbClr val="292929"/>
                </a:solidFill>
                <a:latin typeface="Microsoft Sans Serif"/>
                <a:cs typeface="Microsoft Sans Serif"/>
              </a:rPr>
              <a:t>Predictive</a:t>
            </a:r>
            <a:r>
              <a:rPr sz="2200" spc="-65" dirty="0">
                <a:solidFill>
                  <a:srgbClr val="292929"/>
                </a:solidFill>
                <a:latin typeface="Microsoft Sans Serif"/>
                <a:cs typeface="Microsoft Sans Serif"/>
              </a:rPr>
              <a:t> </a:t>
            </a:r>
            <a:r>
              <a:rPr sz="2200" spc="-75" dirty="0">
                <a:solidFill>
                  <a:srgbClr val="292929"/>
                </a:solidFill>
                <a:latin typeface="Microsoft Sans Serif"/>
                <a:cs typeface="Microsoft Sans Serif"/>
              </a:rPr>
              <a:t>analysis</a:t>
            </a:r>
            <a:r>
              <a:rPr sz="2200" spc="-70" dirty="0">
                <a:solidFill>
                  <a:srgbClr val="292929"/>
                </a:solidFill>
                <a:latin typeface="Microsoft Sans Serif"/>
                <a:cs typeface="Microsoft Sans Serif"/>
              </a:rPr>
              <a:t> </a:t>
            </a:r>
            <a:r>
              <a:rPr sz="2200" spc="-10" dirty="0">
                <a:solidFill>
                  <a:srgbClr val="292929"/>
                </a:solidFill>
                <a:latin typeface="Microsoft Sans Serif"/>
                <a:cs typeface="Microsoft Sans Serif"/>
              </a:rPr>
              <a:t>results</a:t>
            </a:r>
            <a:endParaRPr sz="2200">
              <a:latin typeface="Microsoft Sans Serif"/>
              <a:cs typeface="Microsoft Sans Serif"/>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16</a:t>
            </a:fld>
            <a:endParaRPr spc="45" dirty="0"/>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160" dirty="0"/>
              <a:t>Results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2187239" cy="685799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43762" y="2074291"/>
            <a:ext cx="10407015" cy="695960"/>
          </a:xfrm>
          <a:prstGeom prst="rect">
            <a:avLst/>
          </a:prstGeom>
        </p:spPr>
        <p:txBody>
          <a:bodyPr vert="horz" wrap="square" lIns="0" tIns="12065" rIns="0" bIns="0" rtlCol="0">
            <a:spAutoFit/>
          </a:bodyPr>
          <a:lstStyle/>
          <a:p>
            <a:pPr marL="241300" marR="5080" indent="-228600">
              <a:lnSpc>
                <a:spcPct val="100000"/>
              </a:lnSpc>
              <a:spcBef>
                <a:spcPts val="95"/>
              </a:spcBef>
              <a:buFont typeface="Arial MT"/>
              <a:buChar char="•"/>
              <a:tabLst>
                <a:tab pos="241300" algn="l"/>
              </a:tabLst>
            </a:pPr>
            <a:r>
              <a:rPr sz="2200" spc="-30" dirty="0">
                <a:solidFill>
                  <a:srgbClr val="292929"/>
                </a:solidFill>
                <a:latin typeface="Microsoft Sans Serif"/>
                <a:cs typeface="Microsoft Sans Serif"/>
              </a:rPr>
              <a:t>From</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plot,</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we</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found</a:t>
            </a:r>
            <a:r>
              <a:rPr sz="2200" spc="-45" dirty="0">
                <a:solidFill>
                  <a:srgbClr val="292929"/>
                </a:solidFill>
                <a:latin typeface="Microsoft Sans Serif"/>
                <a:cs typeface="Microsoft Sans Serif"/>
              </a:rPr>
              <a:t> </a:t>
            </a:r>
            <a:r>
              <a:rPr sz="2200" dirty="0">
                <a:solidFill>
                  <a:srgbClr val="292929"/>
                </a:solidFill>
                <a:latin typeface="Microsoft Sans Serif"/>
                <a:cs typeface="Microsoft Sans Serif"/>
              </a:rPr>
              <a:t>that</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a:t>
            </a:r>
            <a:r>
              <a:rPr sz="2200" spc="-10" dirty="0">
                <a:solidFill>
                  <a:srgbClr val="292929"/>
                </a:solidFill>
                <a:latin typeface="Microsoft Sans Serif"/>
                <a:cs typeface="Microsoft Sans Serif"/>
              </a:rPr>
              <a:t>larger</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flight</a:t>
            </a:r>
            <a:r>
              <a:rPr sz="2200" spc="-40" dirty="0">
                <a:solidFill>
                  <a:srgbClr val="292929"/>
                </a:solidFill>
                <a:latin typeface="Microsoft Sans Serif"/>
                <a:cs typeface="Microsoft Sans Serif"/>
              </a:rPr>
              <a:t> </a:t>
            </a:r>
            <a:r>
              <a:rPr sz="2200" spc="-45" dirty="0">
                <a:solidFill>
                  <a:srgbClr val="292929"/>
                </a:solidFill>
                <a:latin typeface="Microsoft Sans Serif"/>
                <a:cs typeface="Microsoft Sans Serif"/>
              </a:rPr>
              <a:t>amount </a:t>
            </a:r>
            <a:r>
              <a:rPr sz="2200" dirty="0">
                <a:solidFill>
                  <a:srgbClr val="292929"/>
                </a:solidFill>
                <a:latin typeface="Microsoft Sans Serif"/>
                <a:cs typeface="Microsoft Sans Serif"/>
              </a:rPr>
              <a:t>at</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a</a:t>
            </a:r>
            <a:r>
              <a:rPr sz="2200" spc="-35" dirty="0">
                <a:solidFill>
                  <a:srgbClr val="292929"/>
                </a:solidFill>
                <a:latin typeface="Microsoft Sans Serif"/>
                <a:cs typeface="Microsoft Sans Serif"/>
              </a:rPr>
              <a:t> </a:t>
            </a:r>
            <a:r>
              <a:rPr sz="2200" spc="-50" dirty="0">
                <a:solidFill>
                  <a:srgbClr val="292929"/>
                </a:solidFill>
                <a:latin typeface="Microsoft Sans Serif"/>
                <a:cs typeface="Microsoft Sans Serif"/>
              </a:rPr>
              <a:t>launch </a:t>
            </a:r>
            <a:r>
              <a:rPr sz="2200" spc="-20" dirty="0">
                <a:solidFill>
                  <a:srgbClr val="292929"/>
                </a:solidFill>
                <a:latin typeface="Microsoft Sans Serif"/>
                <a:cs typeface="Microsoft Sans Serif"/>
              </a:rPr>
              <a:t>site,</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a:t>
            </a:r>
            <a:r>
              <a:rPr sz="2200" spc="-10" dirty="0">
                <a:solidFill>
                  <a:srgbClr val="292929"/>
                </a:solidFill>
                <a:latin typeface="Microsoft Sans Serif"/>
                <a:cs typeface="Microsoft Sans Serif"/>
              </a:rPr>
              <a:t>greater </a:t>
            </a:r>
            <a:r>
              <a:rPr sz="2200" dirty="0">
                <a:solidFill>
                  <a:srgbClr val="292929"/>
                </a:solidFill>
                <a:latin typeface="Microsoft Sans Serif"/>
                <a:cs typeface="Microsoft Sans Serif"/>
              </a:rPr>
              <a:t>the</a:t>
            </a:r>
            <a:r>
              <a:rPr sz="2200" spc="-60" dirty="0">
                <a:solidFill>
                  <a:srgbClr val="292929"/>
                </a:solidFill>
                <a:latin typeface="Microsoft Sans Serif"/>
                <a:cs typeface="Microsoft Sans Serif"/>
              </a:rPr>
              <a:t> </a:t>
            </a:r>
            <a:r>
              <a:rPr sz="2200" spc="-120" dirty="0">
                <a:solidFill>
                  <a:srgbClr val="292929"/>
                </a:solidFill>
                <a:latin typeface="Microsoft Sans Serif"/>
                <a:cs typeface="Microsoft Sans Serif"/>
              </a:rPr>
              <a:t>success</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rate</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at</a:t>
            </a:r>
            <a:r>
              <a:rPr sz="2200" spc="-45" dirty="0">
                <a:solidFill>
                  <a:srgbClr val="292929"/>
                </a:solidFill>
                <a:latin typeface="Microsoft Sans Serif"/>
                <a:cs typeface="Microsoft Sans Serif"/>
              </a:rPr>
              <a:t> </a:t>
            </a:r>
            <a:r>
              <a:rPr sz="2200" dirty="0">
                <a:solidFill>
                  <a:srgbClr val="292929"/>
                </a:solidFill>
                <a:latin typeface="Microsoft Sans Serif"/>
                <a:cs typeface="Microsoft Sans Serif"/>
              </a:rPr>
              <a:t>a</a:t>
            </a:r>
            <a:r>
              <a:rPr sz="2200" spc="-40" dirty="0">
                <a:solidFill>
                  <a:srgbClr val="292929"/>
                </a:solidFill>
                <a:latin typeface="Microsoft Sans Serif"/>
                <a:cs typeface="Microsoft Sans Serif"/>
              </a:rPr>
              <a:t> </a:t>
            </a:r>
            <a:r>
              <a:rPr sz="2200" spc="-55" dirty="0">
                <a:solidFill>
                  <a:srgbClr val="292929"/>
                </a:solidFill>
                <a:latin typeface="Microsoft Sans Serif"/>
                <a:cs typeface="Microsoft Sans Serif"/>
              </a:rPr>
              <a:t>launch</a:t>
            </a:r>
            <a:r>
              <a:rPr sz="2200" spc="-45" dirty="0">
                <a:solidFill>
                  <a:srgbClr val="292929"/>
                </a:solidFill>
                <a:latin typeface="Microsoft Sans Serif"/>
                <a:cs typeface="Microsoft Sans Serif"/>
              </a:rPr>
              <a:t> </a:t>
            </a:r>
            <a:r>
              <a:rPr sz="2200" spc="-10" dirty="0">
                <a:solidFill>
                  <a:srgbClr val="292929"/>
                </a:solidFill>
                <a:latin typeface="Microsoft Sans Serif"/>
                <a:cs typeface="Microsoft Sans Serif"/>
              </a:rPr>
              <a:t>site.</a:t>
            </a:r>
            <a:endParaRPr sz="2200">
              <a:latin typeface="Microsoft Sans Serif"/>
              <a:cs typeface="Microsoft Sans Serif"/>
            </a:endParaRPr>
          </a:p>
        </p:txBody>
      </p:sp>
      <p:sp>
        <p:nvSpPr>
          <p:cNvPr id="3" name="object 3"/>
          <p:cNvSpPr txBox="1">
            <a:spLocks noGrp="1"/>
          </p:cNvSpPr>
          <p:nvPr>
            <p:ph type="title"/>
          </p:nvPr>
        </p:nvSpPr>
        <p:spPr>
          <a:xfrm>
            <a:off x="848969" y="417956"/>
            <a:ext cx="6026150" cy="589280"/>
          </a:xfrm>
          <a:prstGeom prst="rect">
            <a:avLst/>
          </a:prstGeom>
        </p:spPr>
        <p:txBody>
          <a:bodyPr vert="horz" wrap="square" lIns="0" tIns="12065" rIns="0" bIns="0" rtlCol="0">
            <a:spAutoFit/>
          </a:bodyPr>
          <a:lstStyle/>
          <a:p>
            <a:pPr marL="12700">
              <a:lnSpc>
                <a:spcPct val="100000"/>
              </a:lnSpc>
              <a:spcBef>
                <a:spcPts val="95"/>
              </a:spcBef>
            </a:pPr>
            <a:r>
              <a:rPr dirty="0"/>
              <a:t>Flight</a:t>
            </a:r>
            <a:r>
              <a:rPr spc="-85" dirty="0"/>
              <a:t> </a:t>
            </a:r>
            <a:r>
              <a:rPr spc="-100" dirty="0"/>
              <a:t>Number</a:t>
            </a:r>
            <a:r>
              <a:rPr spc="-95" dirty="0"/>
              <a:t> </a:t>
            </a:r>
            <a:r>
              <a:rPr spc="-100" dirty="0"/>
              <a:t>vs.</a:t>
            </a:r>
            <a:r>
              <a:rPr spc="-95" dirty="0"/>
              <a:t> </a:t>
            </a:r>
            <a:r>
              <a:rPr spc="-130" dirty="0"/>
              <a:t>Launch</a:t>
            </a:r>
            <a:r>
              <a:rPr spc="-80" dirty="0"/>
              <a:t> </a:t>
            </a:r>
            <a:r>
              <a:rPr spc="-50" dirty="0"/>
              <a:t>Site</a:t>
            </a:r>
          </a:p>
        </p:txBody>
      </p:sp>
      <p:pic>
        <p:nvPicPr>
          <p:cNvPr id="4" name="object 4"/>
          <p:cNvPicPr/>
          <p:nvPr/>
        </p:nvPicPr>
        <p:blipFill>
          <a:blip r:embed="rId2" cstate="print"/>
          <a:stretch>
            <a:fillRect/>
          </a:stretch>
        </p:blipFill>
        <p:spPr>
          <a:xfrm>
            <a:off x="1205483" y="2953511"/>
            <a:ext cx="9677400" cy="2505456"/>
          </a:xfrm>
          <a:prstGeom prst="rect">
            <a:avLst/>
          </a:prstGeom>
        </p:spPr>
      </p:pic>
      <p:sp>
        <p:nvSpPr>
          <p:cNvPr id="5" name="object 5"/>
          <p:cNvSpPr txBox="1"/>
          <p:nvPr/>
        </p:nvSpPr>
        <p:spPr>
          <a:xfrm>
            <a:off x="11109706" y="6103723"/>
            <a:ext cx="269240" cy="255270"/>
          </a:xfrm>
          <a:prstGeom prst="rect">
            <a:avLst/>
          </a:prstGeom>
        </p:spPr>
        <p:txBody>
          <a:bodyPr vert="horz" wrap="square" lIns="0" tIns="0" rIns="0" bIns="0" rtlCol="0">
            <a:spAutoFit/>
          </a:bodyPr>
          <a:lstStyle/>
          <a:p>
            <a:pPr marL="12700">
              <a:lnSpc>
                <a:spcPts val="1835"/>
              </a:lnSpc>
            </a:pPr>
            <a:r>
              <a:rPr sz="1600" spc="40" dirty="0">
                <a:solidFill>
                  <a:srgbClr val="1C7CDB"/>
                </a:solidFill>
                <a:latin typeface="Microsoft Sans Serif"/>
                <a:cs typeface="Microsoft Sans Serif"/>
              </a:rPr>
              <a:t>18</a:t>
            </a:r>
            <a:endParaRPr sz="1600">
              <a:latin typeface="Microsoft Sans Serif"/>
              <a:cs typeface="Microsoft Sans Serif"/>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13943" y="1368678"/>
            <a:ext cx="2030730" cy="953135"/>
          </a:xfrm>
          <a:prstGeom prst="rect">
            <a:avLst/>
          </a:prstGeom>
        </p:spPr>
        <p:txBody>
          <a:bodyPr vert="horz" wrap="square" lIns="0" tIns="67945" rIns="0" bIns="0" rtlCol="0">
            <a:spAutoFit/>
          </a:bodyPr>
          <a:lstStyle/>
          <a:p>
            <a:pPr marL="12700" marR="5080">
              <a:lnSpc>
                <a:spcPts val="3460"/>
              </a:lnSpc>
              <a:spcBef>
                <a:spcPts val="535"/>
              </a:spcBef>
            </a:pPr>
            <a:r>
              <a:rPr sz="3200" spc="-90" dirty="0"/>
              <a:t>Payload</a:t>
            </a:r>
            <a:r>
              <a:rPr sz="3200" spc="-85" dirty="0"/>
              <a:t> </a:t>
            </a:r>
            <a:r>
              <a:rPr sz="3200" spc="-25" dirty="0"/>
              <a:t>vs. </a:t>
            </a:r>
            <a:r>
              <a:rPr sz="3200" spc="-105" dirty="0"/>
              <a:t>Launch</a:t>
            </a:r>
            <a:r>
              <a:rPr sz="3200" spc="-95" dirty="0"/>
              <a:t> </a:t>
            </a:r>
            <a:r>
              <a:rPr sz="3200" spc="-100" dirty="0"/>
              <a:t>Site</a:t>
            </a:r>
            <a:endParaRPr sz="3200"/>
          </a:p>
        </p:txBody>
      </p:sp>
      <p:grpSp>
        <p:nvGrpSpPr>
          <p:cNvPr id="3" name="object 3"/>
          <p:cNvGrpSpPr/>
          <p:nvPr/>
        </p:nvGrpSpPr>
        <p:grpSpPr>
          <a:xfrm>
            <a:off x="4297927" y="746188"/>
            <a:ext cx="81915" cy="5452745"/>
            <a:chOff x="4297927" y="746188"/>
            <a:chExt cx="81915" cy="5452745"/>
          </a:xfrm>
        </p:grpSpPr>
        <p:sp>
          <p:nvSpPr>
            <p:cNvPr id="4" name="object 4"/>
            <p:cNvSpPr/>
            <p:nvPr/>
          </p:nvSpPr>
          <p:spPr>
            <a:xfrm>
              <a:off x="4312027" y="766699"/>
              <a:ext cx="46355" cy="5410835"/>
            </a:xfrm>
            <a:custGeom>
              <a:avLst/>
              <a:gdLst/>
              <a:ahLst/>
              <a:cxnLst/>
              <a:rect l="l" t="t" r="r" b="b"/>
              <a:pathLst>
                <a:path w="46354" h="5410835">
                  <a:moveTo>
                    <a:pt x="22863" y="0"/>
                  </a:moveTo>
                  <a:lnTo>
                    <a:pt x="19561" y="380"/>
                  </a:lnTo>
                  <a:lnTo>
                    <a:pt x="12322" y="635"/>
                  </a:lnTo>
                  <a:lnTo>
                    <a:pt x="15510" y="70714"/>
                  </a:lnTo>
                  <a:lnTo>
                    <a:pt x="17328" y="136905"/>
                  </a:lnTo>
                  <a:lnTo>
                    <a:pt x="17995" y="199491"/>
                  </a:lnTo>
                  <a:lnTo>
                    <a:pt x="17732" y="258755"/>
                  </a:lnTo>
                  <a:lnTo>
                    <a:pt x="16759" y="314980"/>
                  </a:lnTo>
                  <a:lnTo>
                    <a:pt x="15295" y="368451"/>
                  </a:lnTo>
                  <a:lnTo>
                    <a:pt x="10161" y="515162"/>
                  </a:lnTo>
                  <a:lnTo>
                    <a:pt x="8935" y="560443"/>
                  </a:lnTo>
                  <a:lnTo>
                    <a:pt x="8318" y="604386"/>
                  </a:lnTo>
                  <a:lnTo>
                    <a:pt x="8530" y="647273"/>
                  </a:lnTo>
                  <a:lnTo>
                    <a:pt x="9792" y="689387"/>
                  </a:lnTo>
                  <a:lnTo>
                    <a:pt x="12322" y="731012"/>
                  </a:lnTo>
                  <a:lnTo>
                    <a:pt x="15511" y="777252"/>
                  </a:lnTo>
                  <a:lnTo>
                    <a:pt x="18110" y="826306"/>
                  </a:lnTo>
                  <a:lnTo>
                    <a:pt x="20137" y="877669"/>
                  </a:lnTo>
                  <a:lnTo>
                    <a:pt x="21606" y="930837"/>
                  </a:lnTo>
                  <a:lnTo>
                    <a:pt x="22533" y="985304"/>
                  </a:lnTo>
                  <a:lnTo>
                    <a:pt x="22935" y="1040567"/>
                  </a:lnTo>
                  <a:lnTo>
                    <a:pt x="22825" y="1096121"/>
                  </a:lnTo>
                  <a:lnTo>
                    <a:pt x="22221" y="1151461"/>
                  </a:lnTo>
                  <a:lnTo>
                    <a:pt x="21138" y="1206082"/>
                  </a:lnTo>
                  <a:lnTo>
                    <a:pt x="19590" y="1259479"/>
                  </a:lnTo>
                  <a:lnTo>
                    <a:pt x="17595" y="1311149"/>
                  </a:lnTo>
                  <a:lnTo>
                    <a:pt x="15167" y="1360587"/>
                  </a:lnTo>
                  <a:lnTo>
                    <a:pt x="9011" y="1459459"/>
                  </a:lnTo>
                  <a:lnTo>
                    <a:pt x="6294" y="1509645"/>
                  </a:lnTo>
                  <a:lnTo>
                    <a:pt x="4195" y="1558471"/>
                  </a:lnTo>
                  <a:lnTo>
                    <a:pt x="2736" y="1606564"/>
                  </a:lnTo>
                  <a:lnTo>
                    <a:pt x="1940" y="1654551"/>
                  </a:lnTo>
                  <a:lnTo>
                    <a:pt x="1829" y="1703060"/>
                  </a:lnTo>
                  <a:lnTo>
                    <a:pt x="2424" y="1752716"/>
                  </a:lnTo>
                  <a:lnTo>
                    <a:pt x="3749" y="1804147"/>
                  </a:lnTo>
                  <a:lnTo>
                    <a:pt x="5825" y="1857980"/>
                  </a:lnTo>
                  <a:lnTo>
                    <a:pt x="8676" y="1914841"/>
                  </a:lnTo>
                  <a:lnTo>
                    <a:pt x="12322" y="1975358"/>
                  </a:lnTo>
                  <a:lnTo>
                    <a:pt x="14396" y="2018508"/>
                  </a:lnTo>
                  <a:lnTo>
                    <a:pt x="15187" y="2062010"/>
                  </a:lnTo>
                  <a:lnTo>
                    <a:pt x="14913" y="2105956"/>
                  </a:lnTo>
                  <a:lnTo>
                    <a:pt x="13787" y="2150439"/>
                  </a:lnTo>
                  <a:lnTo>
                    <a:pt x="12026" y="2195552"/>
                  </a:lnTo>
                  <a:lnTo>
                    <a:pt x="5083" y="2335593"/>
                  </a:lnTo>
                  <a:lnTo>
                    <a:pt x="2935" y="2384150"/>
                  </a:lnTo>
                  <a:lnTo>
                    <a:pt x="1227" y="2433800"/>
                  </a:lnTo>
                  <a:lnTo>
                    <a:pt x="177" y="2484636"/>
                  </a:lnTo>
                  <a:lnTo>
                    <a:pt x="0" y="2536749"/>
                  </a:lnTo>
                  <a:lnTo>
                    <a:pt x="910" y="2590233"/>
                  </a:lnTo>
                  <a:lnTo>
                    <a:pt x="3123" y="2645181"/>
                  </a:lnTo>
                  <a:lnTo>
                    <a:pt x="6856" y="2701684"/>
                  </a:lnTo>
                  <a:lnTo>
                    <a:pt x="17655" y="2817594"/>
                  </a:lnTo>
                  <a:lnTo>
                    <a:pt x="21021" y="2873018"/>
                  </a:lnTo>
                  <a:lnTo>
                    <a:pt x="22690" y="2926360"/>
                  </a:lnTo>
                  <a:lnTo>
                    <a:pt x="22931" y="2977870"/>
                  </a:lnTo>
                  <a:lnTo>
                    <a:pt x="22012" y="3027798"/>
                  </a:lnTo>
                  <a:lnTo>
                    <a:pt x="20203" y="3076396"/>
                  </a:lnTo>
                  <a:lnTo>
                    <a:pt x="17772" y="3123914"/>
                  </a:lnTo>
                  <a:lnTo>
                    <a:pt x="9443" y="3262492"/>
                  </a:lnTo>
                  <a:lnTo>
                    <a:pt x="7217" y="3308195"/>
                  </a:lnTo>
                  <a:lnTo>
                    <a:pt x="5715" y="3354071"/>
                  </a:lnTo>
                  <a:lnTo>
                    <a:pt x="5205" y="3400371"/>
                  </a:lnTo>
                  <a:lnTo>
                    <a:pt x="5957" y="3447344"/>
                  </a:lnTo>
                  <a:lnTo>
                    <a:pt x="8240" y="3495242"/>
                  </a:lnTo>
                  <a:lnTo>
                    <a:pt x="17331" y="3602576"/>
                  </a:lnTo>
                  <a:lnTo>
                    <a:pt x="20125" y="3655555"/>
                  </a:lnTo>
                  <a:lnTo>
                    <a:pt x="21078" y="3704219"/>
                  </a:lnTo>
                  <a:lnTo>
                    <a:pt x="20570" y="3749538"/>
                  </a:lnTo>
                  <a:lnTo>
                    <a:pt x="18975" y="3792478"/>
                  </a:lnTo>
                  <a:lnTo>
                    <a:pt x="16671" y="3834007"/>
                  </a:lnTo>
                  <a:lnTo>
                    <a:pt x="11442" y="3916703"/>
                  </a:lnTo>
                  <a:lnTo>
                    <a:pt x="9270" y="3959805"/>
                  </a:lnTo>
                  <a:lnTo>
                    <a:pt x="7895" y="4005367"/>
                  </a:lnTo>
                  <a:lnTo>
                    <a:pt x="7695" y="4054357"/>
                  </a:lnTo>
                  <a:lnTo>
                    <a:pt x="9045" y="4107741"/>
                  </a:lnTo>
                  <a:lnTo>
                    <a:pt x="15918" y="4227764"/>
                  </a:lnTo>
                  <a:lnTo>
                    <a:pt x="18118" y="4287997"/>
                  </a:lnTo>
                  <a:lnTo>
                    <a:pt x="19138" y="4347051"/>
                  </a:lnTo>
                  <a:lnTo>
                    <a:pt x="19196" y="4404790"/>
                  </a:lnTo>
                  <a:lnTo>
                    <a:pt x="18510" y="4461077"/>
                  </a:lnTo>
                  <a:lnTo>
                    <a:pt x="17297" y="4515776"/>
                  </a:lnTo>
                  <a:lnTo>
                    <a:pt x="12672" y="4668984"/>
                  </a:lnTo>
                  <a:lnTo>
                    <a:pt x="11526" y="4715970"/>
                  </a:lnTo>
                  <a:lnTo>
                    <a:pt x="10941" y="4760685"/>
                  </a:lnTo>
                  <a:lnTo>
                    <a:pt x="11134" y="4802995"/>
                  </a:lnTo>
                  <a:lnTo>
                    <a:pt x="13516" y="4887986"/>
                  </a:lnTo>
                  <a:lnTo>
                    <a:pt x="13219" y="4933081"/>
                  </a:lnTo>
                  <a:lnTo>
                    <a:pt x="11848" y="4978520"/>
                  </a:lnTo>
                  <a:lnTo>
                    <a:pt x="7556" y="5072308"/>
                  </a:lnTo>
                  <a:lnTo>
                    <a:pt x="5470" y="5121599"/>
                  </a:lnTo>
                  <a:lnTo>
                    <a:pt x="3979" y="5173114"/>
                  </a:lnTo>
                  <a:lnTo>
                    <a:pt x="3501" y="5227325"/>
                  </a:lnTo>
                  <a:lnTo>
                    <a:pt x="4455" y="5284702"/>
                  </a:lnTo>
                  <a:lnTo>
                    <a:pt x="7256" y="5345715"/>
                  </a:lnTo>
                  <a:lnTo>
                    <a:pt x="12322" y="5410835"/>
                  </a:lnTo>
                  <a:lnTo>
                    <a:pt x="18037" y="5410111"/>
                  </a:lnTo>
                  <a:lnTo>
                    <a:pt x="25149" y="5410149"/>
                  </a:lnTo>
                  <a:lnTo>
                    <a:pt x="30610" y="5410835"/>
                  </a:lnTo>
                  <a:lnTo>
                    <a:pt x="29400" y="5366139"/>
                  </a:lnTo>
                  <a:lnTo>
                    <a:pt x="28650" y="5319141"/>
                  </a:lnTo>
                  <a:lnTo>
                    <a:pt x="28300" y="5270163"/>
                  </a:lnTo>
                  <a:lnTo>
                    <a:pt x="28291" y="5219531"/>
                  </a:lnTo>
                  <a:lnTo>
                    <a:pt x="29058" y="5114594"/>
                  </a:lnTo>
                  <a:lnTo>
                    <a:pt x="33348" y="4793725"/>
                  </a:lnTo>
                  <a:lnTo>
                    <a:pt x="33852" y="4693381"/>
                  </a:lnTo>
                  <a:lnTo>
                    <a:pt x="33662" y="4645906"/>
                  </a:lnTo>
                  <a:lnTo>
                    <a:pt x="33098" y="4600660"/>
                  </a:lnTo>
                  <a:lnTo>
                    <a:pt x="32101" y="4557967"/>
                  </a:lnTo>
                  <a:lnTo>
                    <a:pt x="30610" y="4518152"/>
                  </a:lnTo>
                  <a:lnTo>
                    <a:pt x="28492" y="4469684"/>
                  </a:lnTo>
                  <a:lnTo>
                    <a:pt x="26959" y="4428990"/>
                  </a:lnTo>
                  <a:lnTo>
                    <a:pt x="25949" y="4394165"/>
                  </a:lnTo>
                  <a:lnTo>
                    <a:pt x="25398" y="4363307"/>
                  </a:lnTo>
                  <a:lnTo>
                    <a:pt x="25241" y="4334513"/>
                  </a:lnTo>
                  <a:lnTo>
                    <a:pt x="25417" y="4305879"/>
                  </a:lnTo>
                  <a:lnTo>
                    <a:pt x="29054" y="4098512"/>
                  </a:lnTo>
                  <a:lnTo>
                    <a:pt x="30610" y="3950080"/>
                  </a:lnTo>
                  <a:lnTo>
                    <a:pt x="30827" y="3881697"/>
                  </a:lnTo>
                  <a:lnTo>
                    <a:pt x="30501" y="3819105"/>
                  </a:lnTo>
                  <a:lnTo>
                    <a:pt x="29743" y="3761617"/>
                  </a:lnTo>
                  <a:lnTo>
                    <a:pt x="28664" y="3708544"/>
                  </a:lnTo>
                  <a:lnTo>
                    <a:pt x="22283" y="3485330"/>
                  </a:lnTo>
                  <a:lnTo>
                    <a:pt x="21580" y="3444299"/>
                  </a:lnTo>
                  <a:lnTo>
                    <a:pt x="21325" y="3402867"/>
                  </a:lnTo>
                  <a:lnTo>
                    <a:pt x="21627" y="3360346"/>
                  </a:lnTo>
                  <a:lnTo>
                    <a:pt x="22597" y="3316047"/>
                  </a:lnTo>
                  <a:lnTo>
                    <a:pt x="24344" y="3269282"/>
                  </a:lnTo>
                  <a:lnTo>
                    <a:pt x="26979" y="3219363"/>
                  </a:lnTo>
                  <a:lnTo>
                    <a:pt x="35653" y="3094070"/>
                  </a:lnTo>
                  <a:lnTo>
                    <a:pt x="39686" y="3028163"/>
                  </a:lnTo>
                  <a:lnTo>
                    <a:pt x="42737" y="2967267"/>
                  </a:lnTo>
                  <a:lnTo>
                    <a:pt x="44834" y="2910769"/>
                  </a:lnTo>
                  <a:lnTo>
                    <a:pt x="46006" y="2858054"/>
                  </a:lnTo>
                  <a:lnTo>
                    <a:pt x="46279" y="2808509"/>
                  </a:lnTo>
                  <a:lnTo>
                    <a:pt x="45682" y="2761520"/>
                  </a:lnTo>
                  <a:lnTo>
                    <a:pt x="44242" y="2716473"/>
                  </a:lnTo>
                  <a:lnTo>
                    <a:pt x="41987" y="2672754"/>
                  </a:lnTo>
                  <a:lnTo>
                    <a:pt x="38945" y="2629750"/>
                  </a:lnTo>
                  <a:lnTo>
                    <a:pt x="35143" y="2586846"/>
                  </a:lnTo>
                  <a:lnTo>
                    <a:pt x="30610" y="2543429"/>
                  </a:lnTo>
                  <a:lnTo>
                    <a:pt x="26691" y="2501168"/>
                  </a:lnTo>
                  <a:lnTo>
                    <a:pt x="24507" y="2461314"/>
                  </a:lnTo>
                  <a:lnTo>
                    <a:pt x="23752" y="2422622"/>
                  </a:lnTo>
                  <a:lnTo>
                    <a:pt x="24119" y="2383846"/>
                  </a:lnTo>
                  <a:lnTo>
                    <a:pt x="25301" y="2343742"/>
                  </a:lnTo>
                  <a:lnTo>
                    <a:pt x="28882" y="2254570"/>
                  </a:lnTo>
                  <a:lnTo>
                    <a:pt x="30667" y="2203012"/>
                  </a:lnTo>
                  <a:lnTo>
                    <a:pt x="32039" y="2145147"/>
                  </a:lnTo>
                  <a:lnTo>
                    <a:pt x="32692" y="2079729"/>
                  </a:lnTo>
                  <a:lnTo>
                    <a:pt x="32318" y="2005513"/>
                  </a:lnTo>
                  <a:lnTo>
                    <a:pt x="28975" y="1850058"/>
                  </a:lnTo>
                  <a:lnTo>
                    <a:pt x="27969" y="1780187"/>
                  </a:lnTo>
                  <a:lnTo>
                    <a:pt x="27502" y="1711958"/>
                  </a:lnTo>
                  <a:lnTo>
                    <a:pt x="27481" y="1645691"/>
                  </a:lnTo>
                  <a:lnTo>
                    <a:pt x="27816" y="1581700"/>
                  </a:lnTo>
                  <a:lnTo>
                    <a:pt x="28416" y="1520303"/>
                  </a:lnTo>
                  <a:lnTo>
                    <a:pt x="31626" y="1306999"/>
                  </a:lnTo>
                  <a:lnTo>
                    <a:pt x="32439" y="1224154"/>
                  </a:lnTo>
                  <a:lnTo>
                    <a:pt x="32328" y="1189792"/>
                  </a:lnTo>
                  <a:lnTo>
                    <a:pt x="31748" y="1160561"/>
                  </a:lnTo>
                  <a:lnTo>
                    <a:pt x="30610" y="1136777"/>
                  </a:lnTo>
                  <a:lnTo>
                    <a:pt x="29451" y="1103560"/>
                  </a:lnTo>
                  <a:lnTo>
                    <a:pt x="29964" y="1066682"/>
                  </a:lnTo>
                  <a:lnTo>
                    <a:pt x="31619" y="1025999"/>
                  </a:lnTo>
                  <a:lnTo>
                    <a:pt x="36230" y="932656"/>
                  </a:lnTo>
                  <a:lnTo>
                    <a:pt x="38127" y="879711"/>
                  </a:lnTo>
                  <a:lnTo>
                    <a:pt x="39044" y="822396"/>
                  </a:lnTo>
                  <a:lnTo>
                    <a:pt x="38450" y="760568"/>
                  </a:lnTo>
                  <a:lnTo>
                    <a:pt x="35816" y="694086"/>
                  </a:lnTo>
                  <a:lnTo>
                    <a:pt x="30610" y="622808"/>
                  </a:lnTo>
                  <a:lnTo>
                    <a:pt x="26036" y="564387"/>
                  </a:lnTo>
                  <a:lnTo>
                    <a:pt x="23237" y="511192"/>
                  </a:lnTo>
                  <a:lnTo>
                    <a:pt x="21931" y="462014"/>
                  </a:lnTo>
                  <a:lnTo>
                    <a:pt x="21833" y="415642"/>
                  </a:lnTo>
                  <a:lnTo>
                    <a:pt x="22662" y="370869"/>
                  </a:lnTo>
                  <a:lnTo>
                    <a:pt x="24133" y="326485"/>
                  </a:lnTo>
                  <a:lnTo>
                    <a:pt x="27873" y="234046"/>
                  </a:lnTo>
                  <a:lnTo>
                    <a:pt x="29575" y="183574"/>
                  </a:lnTo>
                  <a:lnTo>
                    <a:pt x="30787" y="128654"/>
                  </a:lnTo>
                  <a:lnTo>
                    <a:pt x="31227" y="68077"/>
                  </a:lnTo>
                  <a:lnTo>
                    <a:pt x="30610" y="635"/>
                  </a:lnTo>
                  <a:lnTo>
                    <a:pt x="22863" y="0"/>
                  </a:lnTo>
                  <a:close/>
                </a:path>
              </a:pathLst>
            </a:custGeom>
            <a:solidFill>
              <a:srgbClr val="EC7C30"/>
            </a:solidFill>
          </p:spPr>
          <p:txBody>
            <a:bodyPr wrap="square" lIns="0" tIns="0" rIns="0" bIns="0" rtlCol="0"/>
            <a:lstStyle/>
            <a:p>
              <a:endParaRPr/>
            </a:p>
          </p:txBody>
        </p:sp>
        <p:sp>
          <p:nvSpPr>
            <p:cNvPr id="5" name="object 5"/>
            <p:cNvSpPr/>
            <p:nvPr/>
          </p:nvSpPr>
          <p:spPr>
            <a:xfrm>
              <a:off x="4318565" y="766826"/>
              <a:ext cx="40640" cy="5411470"/>
            </a:xfrm>
            <a:custGeom>
              <a:avLst/>
              <a:gdLst/>
              <a:ahLst/>
              <a:cxnLst/>
              <a:rect l="l" t="t" r="r" b="b"/>
              <a:pathLst>
                <a:path w="40639" h="5411470">
                  <a:moveTo>
                    <a:pt x="24072" y="508"/>
                  </a:moveTo>
                  <a:lnTo>
                    <a:pt x="28649" y="44885"/>
                  </a:lnTo>
                  <a:lnTo>
                    <a:pt x="32218" y="89371"/>
                  </a:lnTo>
                  <a:lnTo>
                    <a:pt x="34810" y="134414"/>
                  </a:lnTo>
                  <a:lnTo>
                    <a:pt x="36455" y="180461"/>
                  </a:lnTo>
                  <a:lnTo>
                    <a:pt x="37185" y="227961"/>
                  </a:lnTo>
                  <a:lnTo>
                    <a:pt x="37031" y="277363"/>
                  </a:lnTo>
                  <a:lnTo>
                    <a:pt x="36022" y="329114"/>
                  </a:lnTo>
                  <a:lnTo>
                    <a:pt x="34192" y="383662"/>
                  </a:lnTo>
                  <a:lnTo>
                    <a:pt x="31569" y="441457"/>
                  </a:lnTo>
                  <a:lnTo>
                    <a:pt x="28185" y="502947"/>
                  </a:lnTo>
                  <a:lnTo>
                    <a:pt x="24072" y="568578"/>
                  </a:lnTo>
                  <a:lnTo>
                    <a:pt x="21148" y="621140"/>
                  </a:lnTo>
                  <a:lnTo>
                    <a:pt x="19293" y="672405"/>
                  </a:lnTo>
                  <a:lnTo>
                    <a:pt x="18354" y="722682"/>
                  </a:lnTo>
                  <a:lnTo>
                    <a:pt x="18174" y="772281"/>
                  </a:lnTo>
                  <a:lnTo>
                    <a:pt x="18599" y="821511"/>
                  </a:lnTo>
                  <a:lnTo>
                    <a:pt x="19473" y="870680"/>
                  </a:lnTo>
                  <a:lnTo>
                    <a:pt x="20643" y="920099"/>
                  </a:lnTo>
                  <a:lnTo>
                    <a:pt x="21953" y="970075"/>
                  </a:lnTo>
                  <a:lnTo>
                    <a:pt x="23247" y="1020918"/>
                  </a:lnTo>
                  <a:lnTo>
                    <a:pt x="24372" y="1072937"/>
                  </a:lnTo>
                  <a:lnTo>
                    <a:pt x="25172" y="1126441"/>
                  </a:lnTo>
                  <a:lnTo>
                    <a:pt x="25492" y="1181740"/>
                  </a:lnTo>
                  <a:lnTo>
                    <a:pt x="25177" y="1239141"/>
                  </a:lnTo>
                  <a:lnTo>
                    <a:pt x="24072" y="1298956"/>
                  </a:lnTo>
                  <a:lnTo>
                    <a:pt x="22617" y="1365600"/>
                  </a:lnTo>
                  <a:lnTo>
                    <a:pt x="21797" y="1424021"/>
                  </a:lnTo>
                  <a:lnTo>
                    <a:pt x="21500" y="1475876"/>
                  </a:lnTo>
                  <a:lnTo>
                    <a:pt x="21617" y="1522828"/>
                  </a:lnTo>
                  <a:lnTo>
                    <a:pt x="22035" y="1566536"/>
                  </a:lnTo>
                  <a:lnTo>
                    <a:pt x="22643" y="1608661"/>
                  </a:lnTo>
                  <a:lnTo>
                    <a:pt x="23331" y="1650862"/>
                  </a:lnTo>
                  <a:lnTo>
                    <a:pt x="23987" y="1694800"/>
                  </a:lnTo>
                  <a:lnTo>
                    <a:pt x="24501" y="1742136"/>
                  </a:lnTo>
                  <a:lnTo>
                    <a:pt x="24760" y="1794529"/>
                  </a:lnTo>
                  <a:lnTo>
                    <a:pt x="24654" y="1853640"/>
                  </a:lnTo>
                  <a:lnTo>
                    <a:pt x="24072" y="1921128"/>
                  </a:lnTo>
                  <a:lnTo>
                    <a:pt x="23731" y="1996679"/>
                  </a:lnTo>
                  <a:lnTo>
                    <a:pt x="24376" y="2066046"/>
                  </a:lnTo>
                  <a:lnTo>
                    <a:pt x="25700" y="2129698"/>
                  </a:lnTo>
                  <a:lnTo>
                    <a:pt x="27398" y="2188101"/>
                  </a:lnTo>
                  <a:lnTo>
                    <a:pt x="29164" y="2241722"/>
                  </a:lnTo>
                  <a:lnTo>
                    <a:pt x="30693" y="2291029"/>
                  </a:lnTo>
                  <a:lnTo>
                    <a:pt x="31678" y="2336489"/>
                  </a:lnTo>
                  <a:lnTo>
                    <a:pt x="31815" y="2378569"/>
                  </a:lnTo>
                  <a:lnTo>
                    <a:pt x="30796" y="2417736"/>
                  </a:lnTo>
                  <a:lnTo>
                    <a:pt x="28317" y="2454457"/>
                  </a:lnTo>
                  <a:lnTo>
                    <a:pt x="24072" y="2489200"/>
                  </a:lnTo>
                  <a:lnTo>
                    <a:pt x="21162" y="2517730"/>
                  </a:lnTo>
                  <a:lnTo>
                    <a:pt x="19913" y="2552994"/>
                  </a:lnTo>
                  <a:lnTo>
                    <a:pt x="20037" y="2594103"/>
                  </a:lnTo>
                  <a:lnTo>
                    <a:pt x="21246" y="2640167"/>
                  </a:lnTo>
                  <a:lnTo>
                    <a:pt x="23254" y="2690297"/>
                  </a:lnTo>
                  <a:lnTo>
                    <a:pt x="25773" y="2743604"/>
                  </a:lnTo>
                  <a:lnTo>
                    <a:pt x="28516" y="2799198"/>
                  </a:lnTo>
                  <a:lnTo>
                    <a:pt x="31197" y="2856190"/>
                  </a:lnTo>
                  <a:lnTo>
                    <a:pt x="33527" y="2913691"/>
                  </a:lnTo>
                  <a:lnTo>
                    <a:pt x="35220" y="2970812"/>
                  </a:lnTo>
                  <a:lnTo>
                    <a:pt x="35988" y="3026662"/>
                  </a:lnTo>
                  <a:lnTo>
                    <a:pt x="35545" y="3080353"/>
                  </a:lnTo>
                  <a:lnTo>
                    <a:pt x="33602" y="3130995"/>
                  </a:lnTo>
                  <a:lnTo>
                    <a:pt x="29874" y="3177700"/>
                  </a:lnTo>
                  <a:lnTo>
                    <a:pt x="24072" y="3219577"/>
                  </a:lnTo>
                  <a:lnTo>
                    <a:pt x="16861" y="3265565"/>
                  </a:lnTo>
                  <a:lnTo>
                    <a:pt x="11173" y="3313055"/>
                  </a:lnTo>
                  <a:lnTo>
                    <a:pt x="6919" y="3361910"/>
                  </a:lnTo>
                  <a:lnTo>
                    <a:pt x="4013" y="3411997"/>
                  </a:lnTo>
                  <a:lnTo>
                    <a:pt x="2367" y="3463180"/>
                  </a:lnTo>
                  <a:lnTo>
                    <a:pt x="1894" y="3515323"/>
                  </a:lnTo>
                  <a:lnTo>
                    <a:pt x="2505" y="3568291"/>
                  </a:lnTo>
                  <a:lnTo>
                    <a:pt x="4115" y="3621949"/>
                  </a:lnTo>
                  <a:lnTo>
                    <a:pt x="6635" y="3676161"/>
                  </a:lnTo>
                  <a:lnTo>
                    <a:pt x="9978" y="3730793"/>
                  </a:lnTo>
                  <a:lnTo>
                    <a:pt x="14057" y="3785709"/>
                  </a:lnTo>
                  <a:lnTo>
                    <a:pt x="18784" y="3840773"/>
                  </a:lnTo>
                  <a:lnTo>
                    <a:pt x="24072" y="3895852"/>
                  </a:lnTo>
                  <a:lnTo>
                    <a:pt x="29112" y="3951227"/>
                  </a:lnTo>
                  <a:lnTo>
                    <a:pt x="33179" y="4007085"/>
                  </a:lnTo>
                  <a:lnTo>
                    <a:pt x="36308" y="4063142"/>
                  </a:lnTo>
                  <a:lnTo>
                    <a:pt x="38537" y="4119113"/>
                  </a:lnTo>
                  <a:lnTo>
                    <a:pt x="39902" y="4174714"/>
                  </a:lnTo>
                  <a:lnTo>
                    <a:pt x="40438" y="4229662"/>
                  </a:lnTo>
                  <a:lnTo>
                    <a:pt x="40183" y="4283671"/>
                  </a:lnTo>
                  <a:lnTo>
                    <a:pt x="39173" y="4336459"/>
                  </a:lnTo>
                  <a:lnTo>
                    <a:pt x="37445" y="4387741"/>
                  </a:lnTo>
                  <a:lnTo>
                    <a:pt x="35034" y="4437232"/>
                  </a:lnTo>
                  <a:lnTo>
                    <a:pt x="31977" y="4484650"/>
                  </a:lnTo>
                  <a:lnTo>
                    <a:pt x="28311" y="4529709"/>
                  </a:lnTo>
                  <a:lnTo>
                    <a:pt x="24072" y="4572127"/>
                  </a:lnTo>
                  <a:lnTo>
                    <a:pt x="21076" y="4606014"/>
                  </a:lnTo>
                  <a:lnTo>
                    <a:pt x="18926" y="4644600"/>
                  </a:lnTo>
                  <a:lnTo>
                    <a:pt x="17529" y="4687330"/>
                  </a:lnTo>
                  <a:lnTo>
                    <a:pt x="16789" y="4733651"/>
                  </a:lnTo>
                  <a:lnTo>
                    <a:pt x="16613" y="4783010"/>
                  </a:lnTo>
                  <a:lnTo>
                    <a:pt x="16906" y="4834852"/>
                  </a:lnTo>
                  <a:lnTo>
                    <a:pt x="17574" y="4888624"/>
                  </a:lnTo>
                  <a:lnTo>
                    <a:pt x="18522" y="4943773"/>
                  </a:lnTo>
                  <a:lnTo>
                    <a:pt x="19655" y="4999745"/>
                  </a:lnTo>
                  <a:lnTo>
                    <a:pt x="20880" y="5055986"/>
                  </a:lnTo>
                  <a:lnTo>
                    <a:pt x="22102" y="5111942"/>
                  </a:lnTo>
                  <a:lnTo>
                    <a:pt x="23225" y="5167061"/>
                  </a:lnTo>
                  <a:lnTo>
                    <a:pt x="24157" y="5220788"/>
                  </a:lnTo>
                  <a:lnTo>
                    <a:pt x="24802" y="5272569"/>
                  </a:lnTo>
                  <a:lnTo>
                    <a:pt x="25065" y="5321852"/>
                  </a:lnTo>
                  <a:lnTo>
                    <a:pt x="24854" y="5368083"/>
                  </a:lnTo>
                  <a:lnTo>
                    <a:pt x="24072" y="5410708"/>
                  </a:lnTo>
                  <a:lnTo>
                    <a:pt x="17087" y="5411241"/>
                  </a:lnTo>
                  <a:lnTo>
                    <a:pt x="11245" y="5411444"/>
                  </a:lnTo>
                  <a:lnTo>
                    <a:pt x="5784" y="5410708"/>
                  </a:lnTo>
                  <a:lnTo>
                    <a:pt x="8103" y="5342661"/>
                  </a:lnTo>
                  <a:lnTo>
                    <a:pt x="8973" y="5284869"/>
                  </a:lnTo>
                  <a:lnTo>
                    <a:pt x="8724" y="5235008"/>
                  </a:lnTo>
                  <a:lnTo>
                    <a:pt x="7684" y="5190751"/>
                  </a:lnTo>
                  <a:lnTo>
                    <a:pt x="6179" y="5149775"/>
                  </a:lnTo>
                  <a:lnTo>
                    <a:pt x="4539" y="5109756"/>
                  </a:lnTo>
                  <a:lnTo>
                    <a:pt x="3091" y="5068368"/>
                  </a:lnTo>
                  <a:lnTo>
                    <a:pt x="2164" y="5023286"/>
                  </a:lnTo>
                  <a:lnTo>
                    <a:pt x="2085" y="4972187"/>
                  </a:lnTo>
                  <a:lnTo>
                    <a:pt x="3182" y="4912745"/>
                  </a:lnTo>
                  <a:lnTo>
                    <a:pt x="5784" y="4842637"/>
                  </a:lnTo>
                  <a:lnTo>
                    <a:pt x="9107" y="4763564"/>
                  </a:lnTo>
                  <a:lnTo>
                    <a:pt x="11502" y="4693379"/>
                  </a:lnTo>
                  <a:lnTo>
                    <a:pt x="13041" y="4631055"/>
                  </a:lnTo>
                  <a:lnTo>
                    <a:pt x="13794" y="4575565"/>
                  </a:lnTo>
                  <a:lnTo>
                    <a:pt x="13833" y="4525883"/>
                  </a:lnTo>
                  <a:lnTo>
                    <a:pt x="13227" y="4480982"/>
                  </a:lnTo>
                  <a:lnTo>
                    <a:pt x="12049" y="4439837"/>
                  </a:lnTo>
                  <a:lnTo>
                    <a:pt x="10368" y="4401420"/>
                  </a:lnTo>
                  <a:lnTo>
                    <a:pt x="8256" y="4364706"/>
                  </a:lnTo>
                  <a:lnTo>
                    <a:pt x="5784" y="4328668"/>
                  </a:lnTo>
                  <a:lnTo>
                    <a:pt x="4104" y="4298142"/>
                  </a:lnTo>
                  <a:lnTo>
                    <a:pt x="2798" y="4258945"/>
                  </a:lnTo>
                  <a:lnTo>
                    <a:pt x="1839" y="4212411"/>
                  </a:lnTo>
                  <a:lnTo>
                    <a:pt x="1197" y="4159877"/>
                  </a:lnTo>
                  <a:lnTo>
                    <a:pt x="842" y="4102677"/>
                  </a:lnTo>
                  <a:lnTo>
                    <a:pt x="746" y="4042148"/>
                  </a:lnTo>
                  <a:lnTo>
                    <a:pt x="879" y="3979624"/>
                  </a:lnTo>
                  <a:lnTo>
                    <a:pt x="1212" y="3916441"/>
                  </a:lnTo>
                  <a:lnTo>
                    <a:pt x="1716" y="3853935"/>
                  </a:lnTo>
                  <a:lnTo>
                    <a:pt x="2363" y="3793440"/>
                  </a:lnTo>
                  <a:lnTo>
                    <a:pt x="3122" y="3736293"/>
                  </a:lnTo>
                  <a:lnTo>
                    <a:pt x="3965" y="3683829"/>
                  </a:lnTo>
                  <a:lnTo>
                    <a:pt x="4862" y="3637383"/>
                  </a:lnTo>
                  <a:lnTo>
                    <a:pt x="5784" y="3598291"/>
                  </a:lnTo>
                  <a:lnTo>
                    <a:pt x="6420" y="3554362"/>
                  </a:lnTo>
                  <a:lnTo>
                    <a:pt x="6145" y="3511101"/>
                  </a:lnTo>
                  <a:lnTo>
                    <a:pt x="5221" y="3467771"/>
                  </a:lnTo>
                  <a:lnTo>
                    <a:pt x="3909" y="3423635"/>
                  </a:lnTo>
                  <a:lnTo>
                    <a:pt x="2469" y="3377956"/>
                  </a:lnTo>
                  <a:lnTo>
                    <a:pt x="1164" y="3329997"/>
                  </a:lnTo>
                  <a:lnTo>
                    <a:pt x="254" y="3279022"/>
                  </a:lnTo>
                  <a:lnTo>
                    <a:pt x="0" y="3224293"/>
                  </a:lnTo>
                  <a:lnTo>
                    <a:pt x="662" y="3165075"/>
                  </a:lnTo>
                  <a:lnTo>
                    <a:pt x="2504" y="3100629"/>
                  </a:lnTo>
                  <a:lnTo>
                    <a:pt x="5784" y="3030220"/>
                  </a:lnTo>
                  <a:lnTo>
                    <a:pt x="8423" y="2974530"/>
                  </a:lnTo>
                  <a:lnTo>
                    <a:pt x="10023" y="2922634"/>
                  </a:lnTo>
                  <a:lnTo>
                    <a:pt x="10742" y="2873719"/>
                  </a:lnTo>
                  <a:lnTo>
                    <a:pt x="10738" y="2826972"/>
                  </a:lnTo>
                  <a:lnTo>
                    <a:pt x="10170" y="2781580"/>
                  </a:lnTo>
                  <a:lnTo>
                    <a:pt x="9196" y="2736728"/>
                  </a:lnTo>
                  <a:lnTo>
                    <a:pt x="7975" y="2691606"/>
                  </a:lnTo>
                  <a:lnTo>
                    <a:pt x="6664" y="2645398"/>
                  </a:lnTo>
                  <a:lnTo>
                    <a:pt x="5422" y="2597293"/>
                  </a:lnTo>
                  <a:lnTo>
                    <a:pt x="4407" y="2546477"/>
                  </a:lnTo>
                  <a:lnTo>
                    <a:pt x="3777" y="2492137"/>
                  </a:lnTo>
                  <a:lnTo>
                    <a:pt x="3691" y="2433460"/>
                  </a:lnTo>
                  <a:lnTo>
                    <a:pt x="4308" y="2369633"/>
                  </a:lnTo>
                  <a:lnTo>
                    <a:pt x="5784" y="2299843"/>
                  </a:lnTo>
                  <a:lnTo>
                    <a:pt x="7244" y="2234025"/>
                  </a:lnTo>
                  <a:lnTo>
                    <a:pt x="8038" y="2172548"/>
                  </a:lnTo>
                  <a:lnTo>
                    <a:pt x="8271" y="2114856"/>
                  </a:lnTo>
                  <a:lnTo>
                    <a:pt x="8049" y="2060393"/>
                  </a:lnTo>
                  <a:lnTo>
                    <a:pt x="7477" y="2008603"/>
                  </a:lnTo>
                  <a:lnTo>
                    <a:pt x="6662" y="1958930"/>
                  </a:lnTo>
                  <a:lnTo>
                    <a:pt x="5708" y="1910817"/>
                  </a:lnTo>
                  <a:lnTo>
                    <a:pt x="4722" y="1863708"/>
                  </a:lnTo>
                  <a:lnTo>
                    <a:pt x="3809" y="1817048"/>
                  </a:lnTo>
                  <a:lnTo>
                    <a:pt x="3075" y="1770281"/>
                  </a:lnTo>
                  <a:lnTo>
                    <a:pt x="2625" y="1722849"/>
                  </a:lnTo>
                  <a:lnTo>
                    <a:pt x="2565" y="1674198"/>
                  </a:lnTo>
                  <a:lnTo>
                    <a:pt x="3002" y="1623770"/>
                  </a:lnTo>
                  <a:lnTo>
                    <a:pt x="4039" y="1571011"/>
                  </a:lnTo>
                  <a:lnTo>
                    <a:pt x="5784" y="1515364"/>
                  </a:lnTo>
                  <a:lnTo>
                    <a:pt x="8476" y="1446223"/>
                  </a:lnTo>
                  <a:lnTo>
                    <a:pt x="11129" y="1381700"/>
                  </a:lnTo>
                  <a:lnTo>
                    <a:pt x="13606" y="1321351"/>
                  </a:lnTo>
                  <a:lnTo>
                    <a:pt x="15775" y="1264736"/>
                  </a:lnTo>
                  <a:lnTo>
                    <a:pt x="17498" y="1211412"/>
                  </a:lnTo>
                  <a:lnTo>
                    <a:pt x="18643" y="1160938"/>
                  </a:lnTo>
                  <a:lnTo>
                    <a:pt x="19073" y="1112872"/>
                  </a:lnTo>
                  <a:lnTo>
                    <a:pt x="18653" y="1066771"/>
                  </a:lnTo>
                  <a:lnTo>
                    <a:pt x="17250" y="1022195"/>
                  </a:lnTo>
                  <a:lnTo>
                    <a:pt x="14727" y="978700"/>
                  </a:lnTo>
                  <a:lnTo>
                    <a:pt x="10950" y="935846"/>
                  </a:lnTo>
                  <a:lnTo>
                    <a:pt x="5784" y="893190"/>
                  </a:lnTo>
                  <a:lnTo>
                    <a:pt x="2616" y="861472"/>
                  </a:lnTo>
                  <a:lnTo>
                    <a:pt x="855" y="823743"/>
                  </a:lnTo>
                  <a:lnTo>
                    <a:pt x="307" y="780737"/>
                  </a:lnTo>
                  <a:lnTo>
                    <a:pt x="779" y="733186"/>
                  </a:lnTo>
                  <a:lnTo>
                    <a:pt x="2077" y="681823"/>
                  </a:lnTo>
                  <a:lnTo>
                    <a:pt x="4006" y="627379"/>
                  </a:lnTo>
                  <a:lnTo>
                    <a:pt x="6373" y="570589"/>
                  </a:lnTo>
                  <a:lnTo>
                    <a:pt x="8983" y="512184"/>
                  </a:lnTo>
                  <a:lnTo>
                    <a:pt x="11642" y="452897"/>
                  </a:lnTo>
                  <a:lnTo>
                    <a:pt x="14157" y="393461"/>
                  </a:lnTo>
                  <a:lnTo>
                    <a:pt x="16333" y="334608"/>
                  </a:lnTo>
                  <a:lnTo>
                    <a:pt x="17976" y="277071"/>
                  </a:lnTo>
                  <a:lnTo>
                    <a:pt x="18893" y="221583"/>
                  </a:lnTo>
                  <a:lnTo>
                    <a:pt x="18889" y="168875"/>
                  </a:lnTo>
                  <a:lnTo>
                    <a:pt x="17770" y="119681"/>
                  </a:lnTo>
                  <a:lnTo>
                    <a:pt x="15342" y="74734"/>
                  </a:lnTo>
                  <a:lnTo>
                    <a:pt x="11411" y="34765"/>
                  </a:lnTo>
                  <a:lnTo>
                    <a:pt x="5784" y="508"/>
                  </a:lnTo>
                  <a:lnTo>
                    <a:pt x="14801" y="0"/>
                  </a:lnTo>
                  <a:lnTo>
                    <a:pt x="18992" y="635"/>
                  </a:lnTo>
                  <a:lnTo>
                    <a:pt x="24072" y="508"/>
                  </a:lnTo>
                  <a:close/>
                </a:path>
              </a:pathLst>
            </a:custGeom>
            <a:ln w="41275">
              <a:solidFill>
                <a:srgbClr val="EC7C30"/>
              </a:solidFill>
            </a:ln>
          </p:spPr>
          <p:txBody>
            <a:bodyPr wrap="square" lIns="0" tIns="0" rIns="0" bIns="0" rtlCol="0"/>
            <a:lstStyle/>
            <a:p>
              <a:endParaRPr/>
            </a:p>
          </p:txBody>
        </p:sp>
      </p:grpSp>
      <p:pic>
        <p:nvPicPr>
          <p:cNvPr id="6" name="object 6"/>
          <p:cNvPicPr/>
          <p:nvPr/>
        </p:nvPicPr>
        <p:blipFill>
          <a:blip r:embed="rId2" cstate="print"/>
          <a:stretch>
            <a:fillRect/>
          </a:stretch>
        </p:blipFill>
        <p:spPr>
          <a:xfrm>
            <a:off x="4519565" y="3179064"/>
            <a:ext cx="6778010" cy="2374630"/>
          </a:xfrm>
          <a:prstGeom prst="rect">
            <a:avLst/>
          </a:prstGeom>
        </p:spPr>
      </p:pic>
      <p:pic>
        <p:nvPicPr>
          <p:cNvPr id="7" name="object 7"/>
          <p:cNvPicPr/>
          <p:nvPr/>
        </p:nvPicPr>
        <p:blipFill>
          <a:blip r:embed="rId3" cstate="print"/>
          <a:stretch>
            <a:fillRect/>
          </a:stretch>
        </p:blipFill>
        <p:spPr>
          <a:xfrm>
            <a:off x="4765919" y="1195220"/>
            <a:ext cx="6533425" cy="1581455"/>
          </a:xfrm>
          <a:prstGeom prst="rect">
            <a:avLst/>
          </a:prstGeom>
        </p:spPr>
      </p:pic>
      <p:sp>
        <p:nvSpPr>
          <p:cNvPr id="8" name="object 8"/>
          <p:cNvSpPr txBox="1"/>
          <p:nvPr/>
        </p:nvSpPr>
        <p:spPr>
          <a:xfrm>
            <a:off x="11094211" y="6464909"/>
            <a:ext cx="180975" cy="177800"/>
          </a:xfrm>
          <a:prstGeom prst="rect">
            <a:avLst/>
          </a:prstGeom>
        </p:spPr>
        <p:txBody>
          <a:bodyPr vert="horz" wrap="square" lIns="0" tIns="0" rIns="0" bIns="0" rtlCol="0">
            <a:spAutoFit/>
          </a:bodyPr>
          <a:lstStyle/>
          <a:p>
            <a:pPr marL="12700">
              <a:lnSpc>
                <a:spcPts val="1240"/>
              </a:lnSpc>
            </a:pPr>
            <a:r>
              <a:rPr sz="1200" spc="-25" dirty="0">
                <a:solidFill>
                  <a:srgbClr val="888888"/>
                </a:solidFill>
                <a:latin typeface="Calibri"/>
                <a:cs typeface="Calibri"/>
              </a:rPr>
              <a:t>19</a:t>
            </a:r>
            <a:endParaRPr sz="1200">
              <a:latin typeface="Calibri"/>
              <a:cs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232006" y="6080861"/>
            <a:ext cx="147955" cy="269240"/>
          </a:xfrm>
          <a:prstGeom prst="rect">
            <a:avLst/>
          </a:prstGeom>
        </p:spPr>
        <p:txBody>
          <a:bodyPr vert="horz" wrap="square" lIns="0" tIns="12065" rIns="0" bIns="0" rtlCol="0">
            <a:spAutoFit/>
          </a:bodyPr>
          <a:lstStyle/>
          <a:p>
            <a:pPr marL="12700">
              <a:lnSpc>
                <a:spcPct val="100000"/>
              </a:lnSpc>
              <a:spcBef>
                <a:spcPts val="95"/>
              </a:spcBef>
            </a:pPr>
            <a:r>
              <a:rPr sz="1600" spc="20" dirty="0">
                <a:solidFill>
                  <a:srgbClr val="1C7CDB"/>
                </a:solidFill>
                <a:latin typeface="Microsoft Sans Serif"/>
                <a:cs typeface="Microsoft Sans Serif"/>
              </a:rPr>
              <a:t>2</a:t>
            </a:r>
            <a:endParaRPr sz="1600">
              <a:latin typeface="Microsoft Sans Serif"/>
              <a:cs typeface="Microsoft Sans Serif"/>
            </a:endParaRPr>
          </a:p>
        </p:txBody>
      </p:sp>
      <p:sp>
        <p:nvSpPr>
          <p:cNvPr id="3" name="object 3"/>
          <p:cNvSpPr txBox="1"/>
          <p:nvPr/>
        </p:nvSpPr>
        <p:spPr>
          <a:xfrm>
            <a:off x="848969" y="1392224"/>
            <a:ext cx="8182560" cy="3802323"/>
          </a:xfrm>
          <a:prstGeom prst="rect">
            <a:avLst/>
          </a:prstGeom>
        </p:spPr>
        <p:txBody>
          <a:bodyPr vert="horz" wrap="square" lIns="0" tIns="191135" rIns="0" bIns="0" rtlCol="0">
            <a:spAutoFit/>
          </a:bodyPr>
          <a:lstStyle/>
          <a:p>
            <a:pPr marL="355600" indent="-342900">
              <a:lnSpc>
                <a:spcPct val="150000"/>
              </a:lnSpc>
              <a:spcBef>
                <a:spcPts val="1505"/>
              </a:spcBef>
              <a:buFont typeface="Wingdings" panose="05000000000000000000" pitchFamily="2" charset="2"/>
              <a:buChar char="Ø"/>
              <a:tabLst>
                <a:tab pos="240665" algn="l"/>
              </a:tabLst>
            </a:pPr>
            <a:r>
              <a:rPr sz="2000" spc="-85" dirty="0">
                <a:solidFill>
                  <a:srgbClr val="292929"/>
                </a:solidFill>
                <a:latin typeface="Microsoft Sans Serif"/>
                <a:cs typeface="Microsoft Sans Serif"/>
              </a:rPr>
              <a:t>Executive</a:t>
            </a:r>
            <a:r>
              <a:rPr sz="2000" spc="-10" dirty="0">
                <a:solidFill>
                  <a:srgbClr val="292929"/>
                </a:solidFill>
                <a:latin typeface="Microsoft Sans Serif"/>
                <a:cs typeface="Microsoft Sans Serif"/>
              </a:rPr>
              <a:t> </a:t>
            </a:r>
            <a:r>
              <a:rPr sz="2000" spc="-110" dirty="0">
                <a:solidFill>
                  <a:srgbClr val="292929"/>
                </a:solidFill>
                <a:latin typeface="Microsoft Sans Serif"/>
                <a:cs typeface="Microsoft Sans Serif"/>
              </a:rPr>
              <a:t>Summary</a:t>
            </a:r>
            <a:endParaRPr sz="2000" dirty="0">
              <a:latin typeface="Microsoft Sans Serif"/>
              <a:cs typeface="Microsoft Sans Serif"/>
            </a:endParaRPr>
          </a:p>
          <a:p>
            <a:pPr marL="355600" indent="-342900">
              <a:lnSpc>
                <a:spcPct val="150000"/>
              </a:lnSpc>
              <a:spcBef>
                <a:spcPts val="1400"/>
              </a:spcBef>
              <a:buFont typeface="Wingdings" panose="05000000000000000000" pitchFamily="2" charset="2"/>
              <a:buChar char="Ø"/>
              <a:tabLst>
                <a:tab pos="240665" algn="l"/>
              </a:tabLst>
            </a:pPr>
            <a:r>
              <a:rPr sz="2000" spc="-10" dirty="0">
                <a:solidFill>
                  <a:srgbClr val="292929"/>
                </a:solidFill>
                <a:latin typeface="Microsoft Sans Serif"/>
                <a:cs typeface="Microsoft Sans Serif"/>
              </a:rPr>
              <a:t>Introduction</a:t>
            </a:r>
            <a:endParaRPr sz="2000" dirty="0">
              <a:latin typeface="Microsoft Sans Serif"/>
              <a:cs typeface="Microsoft Sans Serif"/>
            </a:endParaRPr>
          </a:p>
          <a:p>
            <a:pPr marL="355600" indent="-342900">
              <a:lnSpc>
                <a:spcPct val="150000"/>
              </a:lnSpc>
              <a:spcBef>
                <a:spcPts val="1405"/>
              </a:spcBef>
              <a:buFont typeface="Wingdings" panose="05000000000000000000" pitchFamily="2" charset="2"/>
              <a:buChar char="Ø"/>
              <a:tabLst>
                <a:tab pos="240665" algn="l"/>
              </a:tabLst>
            </a:pPr>
            <a:r>
              <a:rPr sz="2000" spc="-10" dirty="0">
                <a:solidFill>
                  <a:srgbClr val="292929"/>
                </a:solidFill>
                <a:latin typeface="Microsoft Sans Serif"/>
                <a:cs typeface="Microsoft Sans Serif"/>
              </a:rPr>
              <a:t>Methodology</a:t>
            </a:r>
            <a:endParaRPr sz="2000" dirty="0">
              <a:latin typeface="Microsoft Sans Serif"/>
              <a:cs typeface="Microsoft Sans Serif"/>
            </a:endParaRPr>
          </a:p>
          <a:p>
            <a:pPr marL="355600" indent="-342900">
              <a:lnSpc>
                <a:spcPct val="150000"/>
              </a:lnSpc>
              <a:spcBef>
                <a:spcPts val="1395"/>
              </a:spcBef>
              <a:buFont typeface="Wingdings" panose="05000000000000000000" pitchFamily="2" charset="2"/>
              <a:buChar char="Ø"/>
              <a:tabLst>
                <a:tab pos="240665" algn="l"/>
              </a:tabLst>
            </a:pPr>
            <a:r>
              <a:rPr sz="2000" spc="-10" dirty="0">
                <a:solidFill>
                  <a:srgbClr val="292929"/>
                </a:solidFill>
                <a:latin typeface="Microsoft Sans Serif"/>
                <a:cs typeface="Microsoft Sans Serif"/>
              </a:rPr>
              <a:t>Results</a:t>
            </a:r>
            <a:endParaRPr sz="2000" dirty="0">
              <a:latin typeface="Microsoft Sans Serif"/>
              <a:cs typeface="Microsoft Sans Serif"/>
            </a:endParaRPr>
          </a:p>
          <a:p>
            <a:pPr marL="355600" indent="-342900">
              <a:lnSpc>
                <a:spcPct val="150000"/>
              </a:lnSpc>
              <a:spcBef>
                <a:spcPts val="1405"/>
              </a:spcBef>
              <a:buFont typeface="Wingdings" panose="05000000000000000000" pitchFamily="2" charset="2"/>
              <a:buChar char="Ø"/>
              <a:tabLst>
                <a:tab pos="240665" algn="l"/>
              </a:tabLst>
            </a:pPr>
            <a:r>
              <a:rPr sz="2000" spc="-10" dirty="0">
                <a:solidFill>
                  <a:srgbClr val="292929"/>
                </a:solidFill>
                <a:latin typeface="Microsoft Sans Serif"/>
                <a:cs typeface="Microsoft Sans Serif"/>
              </a:rPr>
              <a:t>Conclusion</a:t>
            </a:r>
            <a:endParaRPr sz="2000" dirty="0">
              <a:latin typeface="Microsoft Sans Serif"/>
              <a:cs typeface="Microsoft Sans Serif"/>
            </a:endParaRPr>
          </a:p>
          <a:p>
            <a:pPr marL="355600" indent="-342900">
              <a:lnSpc>
                <a:spcPct val="150000"/>
              </a:lnSpc>
              <a:spcBef>
                <a:spcPts val="1405"/>
              </a:spcBef>
              <a:buFont typeface="Wingdings" panose="05000000000000000000" pitchFamily="2" charset="2"/>
              <a:buChar char="Ø"/>
              <a:tabLst>
                <a:tab pos="240665" algn="l"/>
              </a:tabLst>
            </a:pPr>
            <a:r>
              <a:rPr sz="2000" spc="-10" dirty="0">
                <a:solidFill>
                  <a:srgbClr val="292929"/>
                </a:solidFill>
                <a:latin typeface="Microsoft Sans Serif"/>
                <a:cs typeface="Microsoft Sans Serif"/>
              </a:rPr>
              <a:t>Appendix</a:t>
            </a:r>
            <a:endParaRPr sz="2000" dirty="0">
              <a:latin typeface="Microsoft Sans Serif"/>
              <a:cs typeface="Microsoft Sans Serif"/>
            </a:endParaRPr>
          </a:p>
        </p:txBody>
      </p:sp>
      <p:sp>
        <p:nvSpPr>
          <p:cNvPr id="4" name="object 4"/>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65" dirty="0"/>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2172" y="547573"/>
            <a:ext cx="5392420" cy="574675"/>
          </a:xfrm>
          <a:prstGeom prst="rect">
            <a:avLst/>
          </a:prstGeom>
        </p:spPr>
        <p:txBody>
          <a:bodyPr vert="horz" wrap="square" lIns="0" tIns="12700" rIns="0" bIns="0" rtlCol="0">
            <a:spAutoFit/>
          </a:bodyPr>
          <a:lstStyle/>
          <a:p>
            <a:pPr marL="12700">
              <a:lnSpc>
                <a:spcPct val="100000"/>
              </a:lnSpc>
              <a:spcBef>
                <a:spcPts val="100"/>
              </a:spcBef>
            </a:pPr>
            <a:r>
              <a:rPr sz="3600" spc="-229" dirty="0"/>
              <a:t>Success</a:t>
            </a:r>
            <a:r>
              <a:rPr sz="3600" spc="-15" dirty="0"/>
              <a:t> </a:t>
            </a:r>
            <a:r>
              <a:rPr sz="3600" spc="-165" dirty="0"/>
              <a:t>Rate</a:t>
            </a:r>
            <a:r>
              <a:rPr sz="3600" spc="-50" dirty="0"/>
              <a:t> </a:t>
            </a:r>
            <a:r>
              <a:rPr sz="3600" spc="-95" dirty="0"/>
              <a:t>vs.</a:t>
            </a:r>
            <a:r>
              <a:rPr sz="3600" spc="-30" dirty="0"/>
              <a:t> </a:t>
            </a:r>
            <a:r>
              <a:rPr sz="3600" dirty="0"/>
              <a:t>Orbit</a:t>
            </a:r>
            <a:r>
              <a:rPr sz="3600" spc="-30" dirty="0"/>
              <a:t> </a:t>
            </a:r>
            <a:r>
              <a:rPr sz="3600" spc="-130" dirty="0"/>
              <a:t>Type</a:t>
            </a:r>
            <a:endParaRPr sz="3600"/>
          </a:p>
        </p:txBody>
      </p:sp>
      <p:sp>
        <p:nvSpPr>
          <p:cNvPr id="3" name="object 3"/>
          <p:cNvSpPr txBox="1"/>
          <p:nvPr/>
        </p:nvSpPr>
        <p:spPr>
          <a:xfrm>
            <a:off x="722172" y="1766061"/>
            <a:ext cx="3549650" cy="1266190"/>
          </a:xfrm>
          <a:prstGeom prst="rect">
            <a:avLst/>
          </a:prstGeom>
        </p:spPr>
        <p:txBody>
          <a:bodyPr vert="horz" wrap="square" lIns="0" tIns="49530" rIns="0" bIns="0" rtlCol="0">
            <a:spAutoFit/>
          </a:bodyPr>
          <a:lstStyle/>
          <a:p>
            <a:pPr marL="241300" marR="10160" indent="-229235">
              <a:lnSpc>
                <a:spcPts val="2380"/>
              </a:lnSpc>
              <a:spcBef>
                <a:spcPts val="390"/>
              </a:spcBef>
              <a:buFont typeface="Arial MT"/>
              <a:buChar char="•"/>
              <a:tabLst>
                <a:tab pos="241300" algn="l"/>
              </a:tabLst>
            </a:pPr>
            <a:r>
              <a:rPr sz="2200" spc="-30" dirty="0">
                <a:latin typeface="Microsoft Sans Serif"/>
                <a:cs typeface="Microsoft Sans Serif"/>
              </a:rPr>
              <a:t>From</a:t>
            </a:r>
            <a:r>
              <a:rPr sz="2200" spc="-50" dirty="0">
                <a:latin typeface="Microsoft Sans Serif"/>
                <a:cs typeface="Microsoft Sans Serif"/>
              </a:rPr>
              <a:t> </a:t>
            </a:r>
            <a:r>
              <a:rPr sz="2200" dirty="0">
                <a:latin typeface="Microsoft Sans Serif"/>
                <a:cs typeface="Microsoft Sans Serif"/>
              </a:rPr>
              <a:t>the</a:t>
            </a:r>
            <a:r>
              <a:rPr sz="2200" spc="-50" dirty="0">
                <a:latin typeface="Microsoft Sans Serif"/>
                <a:cs typeface="Microsoft Sans Serif"/>
              </a:rPr>
              <a:t> </a:t>
            </a:r>
            <a:r>
              <a:rPr sz="2200" dirty="0">
                <a:latin typeface="Microsoft Sans Serif"/>
                <a:cs typeface="Microsoft Sans Serif"/>
              </a:rPr>
              <a:t>plot,</a:t>
            </a:r>
            <a:r>
              <a:rPr sz="2200" spc="-40" dirty="0">
                <a:latin typeface="Microsoft Sans Serif"/>
                <a:cs typeface="Microsoft Sans Serif"/>
              </a:rPr>
              <a:t> </a:t>
            </a:r>
            <a:r>
              <a:rPr sz="2200" dirty="0">
                <a:latin typeface="Microsoft Sans Serif"/>
                <a:cs typeface="Microsoft Sans Serif"/>
              </a:rPr>
              <a:t>we</a:t>
            </a:r>
            <a:r>
              <a:rPr sz="2200" spc="-40" dirty="0">
                <a:latin typeface="Microsoft Sans Serif"/>
                <a:cs typeface="Microsoft Sans Serif"/>
              </a:rPr>
              <a:t> </a:t>
            </a:r>
            <a:r>
              <a:rPr sz="2200" spc="-75" dirty="0">
                <a:latin typeface="Microsoft Sans Serif"/>
                <a:cs typeface="Microsoft Sans Serif"/>
              </a:rPr>
              <a:t>can</a:t>
            </a:r>
            <a:r>
              <a:rPr sz="2200" spc="-50" dirty="0">
                <a:latin typeface="Microsoft Sans Serif"/>
                <a:cs typeface="Microsoft Sans Serif"/>
              </a:rPr>
              <a:t> </a:t>
            </a:r>
            <a:r>
              <a:rPr sz="2200" spc="-25" dirty="0">
                <a:latin typeface="Microsoft Sans Serif"/>
                <a:cs typeface="Microsoft Sans Serif"/>
              </a:rPr>
              <a:t>see </a:t>
            </a:r>
            <a:r>
              <a:rPr sz="2200" dirty="0">
                <a:latin typeface="Microsoft Sans Serif"/>
                <a:cs typeface="Microsoft Sans Serif"/>
              </a:rPr>
              <a:t>that</a:t>
            </a:r>
            <a:r>
              <a:rPr sz="2200" spc="5" dirty="0">
                <a:latin typeface="Microsoft Sans Serif"/>
                <a:cs typeface="Microsoft Sans Serif"/>
              </a:rPr>
              <a:t> </a:t>
            </a:r>
            <a:r>
              <a:rPr sz="2200" spc="-220" dirty="0">
                <a:latin typeface="Microsoft Sans Serif"/>
                <a:cs typeface="Microsoft Sans Serif"/>
              </a:rPr>
              <a:t>ES-</a:t>
            </a:r>
            <a:r>
              <a:rPr sz="2200" dirty="0">
                <a:latin typeface="Microsoft Sans Serif"/>
                <a:cs typeface="Microsoft Sans Serif"/>
              </a:rPr>
              <a:t>L1,</a:t>
            </a:r>
            <a:r>
              <a:rPr sz="2200" spc="55" dirty="0">
                <a:latin typeface="Microsoft Sans Serif"/>
                <a:cs typeface="Microsoft Sans Serif"/>
              </a:rPr>
              <a:t> </a:t>
            </a:r>
            <a:r>
              <a:rPr sz="2200" spc="-240" dirty="0">
                <a:latin typeface="Microsoft Sans Serif"/>
                <a:cs typeface="Microsoft Sans Serif"/>
              </a:rPr>
              <a:t>GEO,</a:t>
            </a:r>
            <a:r>
              <a:rPr sz="2200" spc="75" dirty="0">
                <a:latin typeface="Microsoft Sans Serif"/>
                <a:cs typeface="Microsoft Sans Serif"/>
              </a:rPr>
              <a:t> </a:t>
            </a:r>
            <a:r>
              <a:rPr sz="2200" spc="-190" dirty="0">
                <a:latin typeface="Microsoft Sans Serif"/>
                <a:cs typeface="Microsoft Sans Serif"/>
              </a:rPr>
              <a:t>HEO,</a:t>
            </a:r>
            <a:r>
              <a:rPr sz="2200" spc="40" dirty="0">
                <a:latin typeface="Microsoft Sans Serif"/>
                <a:cs typeface="Microsoft Sans Serif"/>
              </a:rPr>
              <a:t> </a:t>
            </a:r>
            <a:r>
              <a:rPr sz="2200" spc="-210" dirty="0">
                <a:latin typeface="Microsoft Sans Serif"/>
                <a:cs typeface="Microsoft Sans Serif"/>
              </a:rPr>
              <a:t>SSO,</a:t>
            </a:r>
            <a:endParaRPr sz="2200">
              <a:latin typeface="Microsoft Sans Serif"/>
              <a:cs typeface="Microsoft Sans Serif"/>
            </a:endParaRPr>
          </a:p>
          <a:p>
            <a:pPr marL="241300">
              <a:lnSpc>
                <a:spcPts val="2205"/>
              </a:lnSpc>
            </a:pPr>
            <a:r>
              <a:rPr sz="2200" spc="-175" dirty="0">
                <a:latin typeface="Microsoft Sans Serif"/>
                <a:cs typeface="Microsoft Sans Serif"/>
              </a:rPr>
              <a:t>VLEO</a:t>
            </a:r>
            <a:r>
              <a:rPr sz="2200" spc="25" dirty="0">
                <a:latin typeface="Microsoft Sans Serif"/>
                <a:cs typeface="Microsoft Sans Serif"/>
              </a:rPr>
              <a:t> </a:t>
            </a:r>
            <a:r>
              <a:rPr sz="2200" dirty="0">
                <a:latin typeface="Microsoft Sans Serif"/>
                <a:cs typeface="Microsoft Sans Serif"/>
              </a:rPr>
              <a:t>had</a:t>
            </a:r>
            <a:r>
              <a:rPr sz="2200" spc="-145" dirty="0">
                <a:latin typeface="Microsoft Sans Serif"/>
                <a:cs typeface="Microsoft Sans Serif"/>
              </a:rPr>
              <a:t> </a:t>
            </a:r>
            <a:r>
              <a:rPr sz="2200" dirty="0">
                <a:latin typeface="Microsoft Sans Serif"/>
                <a:cs typeface="Microsoft Sans Serif"/>
              </a:rPr>
              <a:t>the</a:t>
            </a:r>
            <a:r>
              <a:rPr sz="2200" spc="-75" dirty="0">
                <a:latin typeface="Microsoft Sans Serif"/>
                <a:cs typeface="Microsoft Sans Serif"/>
              </a:rPr>
              <a:t> </a:t>
            </a:r>
            <a:r>
              <a:rPr sz="2200" dirty="0">
                <a:latin typeface="Microsoft Sans Serif"/>
                <a:cs typeface="Microsoft Sans Serif"/>
              </a:rPr>
              <a:t>most</a:t>
            </a:r>
            <a:r>
              <a:rPr sz="2200" spc="-65" dirty="0">
                <a:latin typeface="Microsoft Sans Serif"/>
                <a:cs typeface="Microsoft Sans Serif"/>
              </a:rPr>
              <a:t> </a:t>
            </a:r>
            <a:r>
              <a:rPr sz="2200" spc="-110" dirty="0">
                <a:latin typeface="Microsoft Sans Serif"/>
                <a:cs typeface="Microsoft Sans Serif"/>
              </a:rPr>
              <a:t>success</a:t>
            </a:r>
            <a:endParaRPr sz="2200">
              <a:latin typeface="Microsoft Sans Serif"/>
              <a:cs typeface="Microsoft Sans Serif"/>
            </a:endParaRPr>
          </a:p>
          <a:p>
            <a:pPr marL="241300">
              <a:lnSpc>
                <a:spcPts val="2510"/>
              </a:lnSpc>
            </a:pPr>
            <a:r>
              <a:rPr sz="2200" spc="-10" dirty="0">
                <a:latin typeface="Microsoft Sans Serif"/>
                <a:cs typeface="Microsoft Sans Serif"/>
              </a:rPr>
              <a:t>rate.</a:t>
            </a:r>
            <a:endParaRPr sz="2200">
              <a:latin typeface="Microsoft Sans Serif"/>
              <a:cs typeface="Microsoft Sans Serif"/>
            </a:endParaRPr>
          </a:p>
        </p:txBody>
      </p:sp>
      <p:sp>
        <p:nvSpPr>
          <p:cNvPr id="4" name="object 4"/>
          <p:cNvSpPr/>
          <p:nvPr/>
        </p:nvSpPr>
        <p:spPr>
          <a:xfrm>
            <a:off x="0" y="4600955"/>
            <a:ext cx="1014094" cy="2018030"/>
          </a:xfrm>
          <a:custGeom>
            <a:avLst/>
            <a:gdLst/>
            <a:ahLst/>
            <a:cxnLst/>
            <a:rect l="l" t="t" r="r" b="b"/>
            <a:pathLst>
              <a:path w="1014094" h="2018029">
                <a:moveTo>
                  <a:pt x="1014056" y="1370545"/>
                </a:moveTo>
                <a:lnTo>
                  <a:pt x="832510" y="1189012"/>
                </a:lnTo>
                <a:lnTo>
                  <a:pt x="1013460" y="1008888"/>
                </a:lnTo>
                <a:lnTo>
                  <a:pt x="0" y="0"/>
                </a:lnTo>
                <a:lnTo>
                  <a:pt x="0" y="2017776"/>
                </a:lnTo>
                <a:lnTo>
                  <a:pt x="488391" y="1531594"/>
                </a:lnTo>
                <a:lnTo>
                  <a:pt x="670699" y="1713890"/>
                </a:lnTo>
                <a:lnTo>
                  <a:pt x="1014056" y="1370545"/>
                </a:lnTo>
                <a:close/>
              </a:path>
            </a:pathLst>
          </a:custGeom>
          <a:solidFill>
            <a:srgbClr val="4471C4">
              <a:alpha val="30195"/>
            </a:srgbClr>
          </a:solidFill>
        </p:spPr>
        <p:txBody>
          <a:bodyPr wrap="square" lIns="0" tIns="0" rIns="0" bIns="0" rtlCol="0"/>
          <a:lstStyle/>
          <a:p>
            <a:endParaRPr/>
          </a:p>
        </p:txBody>
      </p:sp>
      <p:pic>
        <p:nvPicPr>
          <p:cNvPr id="5" name="object 5"/>
          <p:cNvPicPr/>
          <p:nvPr/>
        </p:nvPicPr>
        <p:blipFill>
          <a:blip r:embed="rId2" cstate="print"/>
          <a:stretch>
            <a:fillRect/>
          </a:stretch>
        </p:blipFill>
        <p:spPr>
          <a:xfrm>
            <a:off x="5032362" y="2275277"/>
            <a:ext cx="6484447" cy="3377291"/>
          </a:xfrm>
          <a:prstGeom prst="rect">
            <a:avLst/>
          </a:prstGeom>
        </p:spPr>
      </p:pic>
      <p:sp>
        <p:nvSpPr>
          <p:cNvPr id="6" name="object 6"/>
          <p:cNvSpPr/>
          <p:nvPr/>
        </p:nvSpPr>
        <p:spPr>
          <a:xfrm>
            <a:off x="11219307" y="0"/>
            <a:ext cx="972819" cy="1935480"/>
          </a:xfrm>
          <a:custGeom>
            <a:avLst/>
            <a:gdLst/>
            <a:ahLst/>
            <a:cxnLst/>
            <a:rect l="l" t="t" r="r" b="b"/>
            <a:pathLst>
              <a:path w="972820" h="1935480">
                <a:moveTo>
                  <a:pt x="972693" y="0"/>
                </a:moveTo>
                <a:lnTo>
                  <a:pt x="381" y="967740"/>
                </a:lnTo>
                <a:lnTo>
                  <a:pt x="177482" y="1144016"/>
                </a:lnTo>
                <a:lnTo>
                  <a:pt x="0" y="1321562"/>
                </a:lnTo>
                <a:lnTo>
                  <a:pt x="348615" y="1670177"/>
                </a:lnTo>
                <a:lnTo>
                  <a:pt x="526986" y="1491881"/>
                </a:lnTo>
                <a:lnTo>
                  <a:pt x="972693" y="1935480"/>
                </a:lnTo>
                <a:lnTo>
                  <a:pt x="972693" y="0"/>
                </a:lnTo>
                <a:close/>
              </a:path>
            </a:pathLst>
          </a:custGeom>
          <a:solidFill>
            <a:srgbClr val="FFC000">
              <a:alpha val="30195"/>
            </a:srgbClr>
          </a:solidFill>
        </p:spPr>
        <p:txBody>
          <a:bodyPr wrap="square" lIns="0" tIns="0" rIns="0" bIns="0" rtlCol="0"/>
          <a:lstStyle/>
          <a:p>
            <a:endParaRPr/>
          </a:p>
        </p:txBody>
      </p:sp>
      <p:sp>
        <p:nvSpPr>
          <p:cNvPr id="7" name="object 7"/>
          <p:cNvSpPr txBox="1"/>
          <p:nvPr/>
        </p:nvSpPr>
        <p:spPr>
          <a:xfrm>
            <a:off x="11289030" y="6464909"/>
            <a:ext cx="180975" cy="177800"/>
          </a:xfrm>
          <a:prstGeom prst="rect">
            <a:avLst/>
          </a:prstGeom>
        </p:spPr>
        <p:txBody>
          <a:bodyPr vert="horz" wrap="square" lIns="0" tIns="0" rIns="0" bIns="0" rtlCol="0">
            <a:spAutoFit/>
          </a:bodyPr>
          <a:lstStyle/>
          <a:p>
            <a:pPr marL="12700">
              <a:lnSpc>
                <a:spcPts val="1240"/>
              </a:lnSpc>
            </a:pPr>
            <a:r>
              <a:rPr sz="1200" spc="-25" dirty="0">
                <a:solidFill>
                  <a:srgbClr val="888888"/>
                </a:solidFill>
                <a:latin typeface="Calibri"/>
                <a:cs typeface="Calibri"/>
              </a:rPr>
              <a:t>20</a:t>
            </a:r>
            <a:endParaRPr sz="1200">
              <a:latin typeface="Calibri"/>
              <a:cs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2086482"/>
            <a:ext cx="10211435" cy="1031240"/>
          </a:xfrm>
          <a:prstGeom prst="rect">
            <a:avLst/>
          </a:prstGeom>
        </p:spPr>
        <p:txBody>
          <a:bodyPr vert="horz" wrap="square" lIns="0" tIns="12065" rIns="0" bIns="0" rtlCol="0">
            <a:spAutoFit/>
          </a:bodyPr>
          <a:lstStyle/>
          <a:p>
            <a:pPr marL="241300" marR="5080" indent="-228600">
              <a:lnSpc>
                <a:spcPct val="100000"/>
              </a:lnSpc>
              <a:spcBef>
                <a:spcPts val="95"/>
              </a:spcBef>
              <a:buFont typeface="Arial MT"/>
              <a:buChar char="•"/>
              <a:tabLst>
                <a:tab pos="241300" algn="l"/>
              </a:tabLst>
            </a:pPr>
            <a:r>
              <a:rPr sz="2200" spc="-120" dirty="0">
                <a:solidFill>
                  <a:srgbClr val="292929"/>
                </a:solidFill>
                <a:latin typeface="Microsoft Sans Serif"/>
                <a:cs typeface="Microsoft Sans Serif"/>
              </a:rPr>
              <a:t>The</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plot</a:t>
            </a:r>
            <a:r>
              <a:rPr sz="2200" spc="-120" dirty="0">
                <a:solidFill>
                  <a:srgbClr val="292929"/>
                </a:solidFill>
                <a:latin typeface="Microsoft Sans Serif"/>
                <a:cs typeface="Microsoft Sans Serif"/>
              </a:rPr>
              <a:t> </a:t>
            </a:r>
            <a:r>
              <a:rPr sz="2200" dirty="0">
                <a:solidFill>
                  <a:srgbClr val="292929"/>
                </a:solidFill>
                <a:latin typeface="Microsoft Sans Serif"/>
                <a:cs typeface="Microsoft Sans Serif"/>
              </a:rPr>
              <a:t>below</a:t>
            </a:r>
            <a:r>
              <a:rPr sz="2200" spc="-25" dirty="0">
                <a:solidFill>
                  <a:srgbClr val="292929"/>
                </a:solidFill>
                <a:latin typeface="Microsoft Sans Serif"/>
                <a:cs typeface="Microsoft Sans Serif"/>
              </a:rPr>
              <a:t> </a:t>
            </a:r>
            <a:r>
              <a:rPr sz="2200" spc="-60" dirty="0">
                <a:solidFill>
                  <a:srgbClr val="292929"/>
                </a:solidFill>
                <a:latin typeface="Microsoft Sans Serif"/>
                <a:cs typeface="Microsoft Sans Serif"/>
              </a:rPr>
              <a:t>shows</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15" dirty="0">
                <a:solidFill>
                  <a:srgbClr val="292929"/>
                </a:solidFill>
                <a:latin typeface="Microsoft Sans Serif"/>
                <a:cs typeface="Microsoft Sans Serif"/>
              </a:rPr>
              <a:t> </a:t>
            </a:r>
            <a:r>
              <a:rPr sz="2200" dirty="0">
                <a:solidFill>
                  <a:srgbClr val="292929"/>
                </a:solidFill>
                <a:latin typeface="Microsoft Sans Serif"/>
                <a:cs typeface="Microsoft Sans Serif"/>
              </a:rPr>
              <a:t>Flight</a:t>
            </a:r>
            <a:r>
              <a:rPr sz="2200" spc="-30" dirty="0">
                <a:solidFill>
                  <a:srgbClr val="292929"/>
                </a:solidFill>
                <a:latin typeface="Microsoft Sans Serif"/>
                <a:cs typeface="Microsoft Sans Serif"/>
              </a:rPr>
              <a:t> </a:t>
            </a:r>
            <a:r>
              <a:rPr sz="2200" spc="-55" dirty="0">
                <a:solidFill>
                  <a:srgbClr val="292929"/>
                </a:solidFill>
                <a:latin typeface="Microsoft Sans Serif"/>
                <a:cs typeface="Microsoft Sans Serif"/>
              </a:rPr>
              <a:t>Number</a:t>
            </a:r>
            <a:r>
              <a:rPr sz="2200" spc="-25" dirty="0">
                <a:solidFill>
                  <a:srgbClr val="292929"/>
                </a:solidFill>
                <a:latin typeface="Microsoft Sans Serif"/>
                <a:cs typeface="Microsoft Sans Serif"/>
              </a:rPr>
              <a:t> </a:t>
            </a:r>
            <a:r>
              <a:rPr sz="2200" spc="-60" dirty="0">
                <a:solidFill>
                  <a:srgbClr val="292929"/>
                </a:solidFill>
                <a:latin typeface="Microsoft Sans Serif"/>
                <a:cs typeface="Microsoft Sans Serif"/>
              </a:rPr>
              <a:t>vs.</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Orbit</a:t>
            </a:r>
            <a:r>
              <a:rPr sz="2200" spc="-25" dirty="0">
                <a:solidFill>
                  <a:srgbClr val="292929"/>
                </a:solidFill>
                <a:latin typeface="Microsoft Sans Serif"/>
                <a:cs typeface="Microsoft Sans Serif"/>
              </a:rPr>
              <a:t> </a:t>
            </a:r>
            <a:r>
              <a:rPr sz="2200" spc="-10" dirty="0">
                <a:solidFill>
                  <a:srgbClr val="292929"/>
                </a:solidFill>
                <a:latin typeface="Microsoft Sans Serif"/>
                <a:cs typeface="Microsoft Sans Serif"/>
              </a:rPr>
              <a:t>type. </a:t>
            </a:r>
            <a:r>
              <a:rPr sz="2200" spc="-215" dirty="0">
                <a:solidFill>
                  <a:srgbClr val="292929"/>
                </a:solidFill>
                <a:latin typeface="Microsoft Sans Serif"/>
                <a:cs typeface="Microsoft Sans Serif"/>
              </a:rPr>
              <a:t>We</a:t>
            </a:r>
            <a:r>
              <a:rPr sz="2200" spc="65" dirty="0">
                <a:solidFill>
                  <a:srgbClr val="292929"/>
                </a:solidFill>
                <a:latin typeface="Microsoft Sans Serif"/>
                <a:cs typeface="Microsoft Sans Serif"/>
              </a:rPr>
              <a:t> </a:t>
            </a:r>
            <a:r>
              <a:rPr sz="2200" spc="-40" dirty="0">
                <a:solidFill>
                  <a:srgbClr val="292929"/>
                </a:solidFill>
                <a:latin typeface="Microsoft Sans Serif"/>
                <a:cs typeface="Microsoft Sans Serif"/>
              </a:rPr>
              <a:t>observe</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that</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in</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25" dirty="0">
                <a:solidFill>
                  <a:srgbClr val="292929"/>
                </a:solidFill>
                <a:latin typeface="Microsoft Sans Serif"/>
                <a:cs typeface="Microsoft Sans Serif"/>
              </a:rPr>
              <a:t> </a:t>
            </a:r>
            <a:r>
              <a:rPr sz="2200" spc="-80" dirty="0">
                <a:solidFill>
                  <a:srgbClr val="292929"/>
                </a:solidFill>
                <a:latin typeface="Microsoft Sans Serif"/>
                <a:cs typeface="Microsoft Sans Serif"/>
              </a:rPr>
              <a:t>LEO </a:t>
            </a:r>
            <a:r>
              <a:rPr sz="2200" dirty="0">
                <a:solidFill>
                  <a:srgbClr val="292929"/>
                </a:solidFill>
                <a:latin typeface="Microsoft Sans Serif"/>
                <a:cs typeface="Microsoft Sans Serif"/>
              </a:rPr>
              <a:t>orbit,</a:t>
            </a:r>
            <a:r>
              <a:rPr sz="2200" spc="-55" dirty="0">
                <a:solidFill>
                  <a:srgbClr val="292929"/>
                </a:solidFill>
                <a:latin typeface="Microsoft Sans Serif"/>
                <a:cs typeface="Microsoft Sans Serif"/>
              </a:rPr>
              <a:t> </a:t>
            </a:r>
            <a:r>
              <a:rPr sz="2200" spc="-120" dirty="0">
                <a:solidFill>
                  <a:srgbClr val="292929"/>
                </a:solidFill>
                <a:latin typeface="Microsoft Sans Serif"/>
                <a:cs typeface="Microsoft Sans Serif"/>
              </a:rPr>
              <a:t>success</a:t>
            </a:r>
            <a:r>
              <a:rPr sz="2200" spc="15" dirty="0">
                <a:solidFill>
                  <a:srgbClr val="292929"/>
                </a:solidFill>
                <a:latin typeface="Microsoft Sans Serif"/>
                <a:cs typeface="Microsoft Sans Serif"/>
              </a:rPr>
              <a:t> </a:t>
            </a:r>
            <a:r>
              <a:rPr sz="2200" dirty="0">
                <a:solidFill>
                  <a:srgbClr val="292929"/>
                </a:solidFill>
                <a:latin typeface="Microsoft Sans Serif"/>
                <a:cs typeface="Microsoft Sans Serif"/>
              </a:rPr>
              <a:t>is</a:t>
            </a:r>
            <a:r>
              <a:rPr sz="2200" spc="5" dirty="0">
                <a:solidFill>
                  <a:srgbClr val="292929"/>
                </a:solidFill>
                <a:latin typeface="Microsoft Sans Serif"/>
                <a:cs typeface="Microsoft Sans Serif"/>
              </a:rPr>
              <a:t> </a:t>
            </a:r>
            <a:r>
              <a:rPr sz="2200" spc="-20" dirty="0">
                <a:solidFill>
                  <a:srgbClr val="292929"/>
                </a:solidFill>
                <a:latin typeface="Microsoft Sans Serif"/>
                <a:cs typeface="Microsoft Sans Serif"/>
              </a:rPr>
              <a:t>related</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to</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10" dirty="0">
                <a:solidFill>
                  <a:srgbClr val="292929"/>
                </a:solidFill>
                <a:latin typeface="Microsoft Sans Serif"/>
                <a:cs typeface="Microsoft Sans Serif"/>
              </a:rPr>
              <a:t> </a:t>
            </a:r>
            <a:r>
              <a:rPr sz="2200" spc="-45" dirty="0">
                <a:solidFill>
                  <a:srgbClr val="292929"/>
                </a:solidFill>
                <a:latin typeface="Microsoft Sans Serif"/>
                <a:cs typeface="Microsoft Sans Serif"/>
              </a:rPr>
              <a:t>number</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of</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flights</a:t>
            </a:r>
            <a:r>
              <a:rPr sz="2200" spc="5" dirty="0">
                <a:solidFill>
                  <a:srgbClr val="292929"/>
                </a:solidFill>
                <a:latin typeface="Microsoft Sans Serif"/>
                <a:cs typeface="Microsoft Sans Serif"/>
              </a:rPr>
              <a:t> </a:t>
            </a:r>
            <a:r>
              <a:rPr sz="2200" spc="-80" dirty="0">
                <a:solidFill>
                  <a:srgbClr val="292929"/>
                </a:solidFill>
                <a:latin typeface="Microsoft Sans Serif"/>
                <a:cs typeface="Microsoft Sans Serif"/>
              </a:rPr>
              <a:t>whereas</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in</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5" dirty="0">
                <a:solidFill>
                  <a:srgbClr val="292929"/>
                </a:solidFill>
                <a:latin typeface="Microsoft Sans Serif"/>
                <a:cs typeface="Microsoft Sans Serif"/>
              </a:rPr>
              <a:t> </a:t>
            </a:r>
            <a:r>
              <a:rPr sz="2200" spc="-275" dirty="0">
                <a:solidFill>
                  <a:srgbClr val="292929"/>
                </a:solidFill>
                <a:latin typeface="Microsoft Sans Serif"/>
                <a:cs typeface="Microsoft Sans Serif"/>
              </a:rPr>
              <a:t>GTO</a:t>
            </a:r>
            <a:r>
              <a:rPr sz="2200" spc="75" dirty="0">
                <a:solidFill>
                  <a:srgbClr val="292929"/>
                </a:solidFill>
                <a:latin typeface="Microsoft Sans Serif"/>
                <a:cs typeface="Microsoft Sans Serif"/>
              </a:rPr>
              <a:t> </a:t>
            </a:r>
            <a:r>
              <a:rPr sz="2200" dirty="0">
                <a:solidFill>
                  <a:srgbClr val="292929"/>
                </a:solidFill>
                <a:latin typeface="Microsoft Sans Serif"/>
                <a:cs typeface="Microsoft Sans Serif"/>
              </a:rPr>
              <a:t>orbit,</a:t>
            </a:r>
            <a:r>
              <a:rPr sz="2200" spc="15" dirty="0">
                <a:solidFill>
                  <a:srgbClr val="292929"/>
                </a:solidFill>
                <a:latin typeface="Microsoft Sans Serif"/>
                <a:cs typeface="Microsoft Sans Serif"/>
              </a:rPr>
              <a:t> </a:t>
            </a:r>
            <a:r>
              <a:rPr sz="2200" dirty="0">
                <a:solidFill>
                  <a:srgbClr val="292929"/>
                </a:solidFill>
                <a:latin typeface="Microsoft Sans Serif"/>
                <a:cs typeface="Microsoft Sans Serif"/>
              </a:rPr>
              <a:t>there</a:t>
            </a:r>
            <a:r>
              <a:rPr sz="2200" spc="15" dirty="0">
                <a:solidFill>
                  <a:srgbClr val="292929"/>
                </a:solidFill>
                <a:latin typeface="Microsoft Sans Serif"/>
                <a:cs typeface="Microsoft Sans Serif"/>
              </a:rPr>
              <a:t> </a:t>
            </a:r>
            <a:r>
              <a:rPr sz="2200" spc="-25" dirty="0">
                <a:solidFill>
                  <a:srgbClr val="292929"/>
                </a:solidFill>
                <a:latin typeface="Microsoft Sans Serif"/>
                <a:cs typeface="Microsoft Sans Serif"/>
              </a:rPr>
              <a:t>is </a:t>
            </a:r>
            <a:r>
              <a:rPr sz="2200" dirty="0">
                <a:solidFill>
                  <a:srgbClr val="292929"/>
                </a:solidFill>
                <a:latin typeface="Microsoft Sans Serif"/>
                <a:cs typeface="Microsoft Sans Serif"/>
              </a:rPr>
              <a:t>no</a:t>
            </a:r>
            <a:r>
              <a:rPr sz="2200" spc="-30" dirty="0">
                <a:solidFill>
                  <a:srgbClr val="292929"/>
                </a:solidFill>
                <a:latin typeface="Microsoft Sans Serif"/>
                <a:cs typeface="Microsoft Sans Serif"/>
              </a:rPr>
              <a:t> </a:t>
            </a:r>
            <a:r>
              <a:rPr sz="2200" spc="-20" dirty="0">
                <a:solidFill>
                  <a:srgbClr val="292929"/>
                </a:solidFill>
                <a:latin typeface="Microsoft Sans Serif"/>
                <a:cs typeface="Microsoft Sans Serif"/>
              </a:rPr>
              <a:t>relationship</a:t>
            </a:r>
            <a:r>
              <a:rPr sz="2200" spc="-30" dirty="0">
                <a:solidFill>
                  <a:srgbClr val="292929"/>
                </a:solidFill>
                <a:latin typeface="Microsoft Sans Serif"/>
                <a:cs typeface="Microsoft Sans Serif"/>
              </a:rPr>
              <a:t> </a:t>
            </a:r>
            <a:r>
              <a:rPr sz="2200" spc="-35" dirty="0">
                <a:solidFill>
                  <a:srgbClr val="292929"/>
                </a:solidFill>
                <a:latin typeface="Microsoft Sans Serif"/>
                <a:cs typeface="Microsoft Sans Serif"/>
              </a:rPr>
              <a:t>between</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flight</a:t>
            </a:r>
            <a:r>
              <a:rPr sz="2200" spc="-35" dirty="0">
                <a:solidFill>
                  <a:srgbClr val="292929"/>
                </a:solidFill>
                <a:latin typeface="Microsoft Sans Serif"/>
                <a:cs typeface="Microsoft Sans Serif"/>
              </a:rPr>
              <a:t> </a:t>
            </a:r>
            <a:r>
              <a:rPr sz="2200" spc="-45" dirty="0">
                <a:solidFill>
                  <a:srgbClr val="292929"/>
                </a:solidFill>
                <a:latin typeface="Microsoft Sans Serif"/>
                <a:cs typeface="Microsoft Sans Serif"/>
              </a:rPr>
              <a:t>number</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and</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30" dirty="0">
                <a:solidFill>
                  <a:srgbClr val="292929"/>
                </a:solidFill>
                <a:latin typeface="Microsoft Sans Serif"/>
                <a:cs typeface="Microsoft Sans Serif"/>
              </a:rPr>
              <a:t> </a:t>
            </a:r>
            <a:r>
              <a:rPr sz="2200" spc="-10" dirty="0">
                <a:solidFill>
                  <a:srgbClr val="292929"/>
                </a:solidFill>
                <a:latin typeface="Microsoft Sans Serif"/>
                <a:cs typeface="Microsoft Sans Serif"/>
              </a:rPr>
              <a:t>orbit.</a:t>
            </a:r>
            <a:endParaRPr sz="2200">
              <a:latin typeface="Microsoft Sans Serif"/>
              <a:cs typeface="Microsoft Sans Serif"/>
            </a:endParaRPr>
          </a:p>
        </p:txBody>
      </p:sp>
      <p:sp>
        <p:nvSpPr>
          <p:cNvPr id="3" name="object 3"/>
          <p:cNvSpPr txBox="1">
            <a:spLocks noGrp="1"/>
          </p:cNvSpPr>
          <p:nvPr>
            <p:ph type="title"/>
          </p:nvPr>
        </p:nvSpPr>
        <p:spPr>
          <a:xfrm>
            <a:off x="848969" y="417956"/>
            <a:ext cx="5820410" cy="589280"/>
          </a:xfrm>
          <a:prstGeom prst="rect">
            <a:avLst/>
          </a:prstGeom>
        </p:spPr>
        <p:txBody>
          <a:bodyPr vert="horz" wrap="square" lIns="0" tIns="12065" rIns="0" bIns="0" rtlCol="0">
            <a:spAutoFit/>
          </a:bodyPr>
          <a:lstStyle/>
          <a:p>
            <a:pPr marL="12700">
              <a:lnSpc>
                <a:spcPct val="100000"/>
              </a:lnSpc>
              <a:spcBef>
                <a:spcPts val="95"/>
              </a:spcBef>
            </a:pPr>
            <a:r>
              <a:rPr dirty="0"/>
              <a:t>Flight</a:t>
            </a:r>
            <a:r>
              <a:rPr spc="-50" dirty="0"/>
              <a:t> </a:t>
            </a:r>
            <a:r>
              <a:rPr spc="-100" dirty="0"/>
              <a:t>Number</a:t>
            </a:r>
            <a:r>
              <a:rPr spc="-55" dirty="0"/>
              <a:t> </a:t>
            </a:r>
            <a:r>
              <a:rPr spc="-100" dirty="0"/>
              <a:t>vs.</a:t>
            </a:r>
            <a:r>
              <a:rPr spc="-65" dirty="0"/>
              <a:t> </a:t>
            </a:r>
            <a:r>
              <a:rPr dirty="0"/>
              <a:t>Orbit</a:t>
            </a:r>
            <a:r>
              <a:rPr spc="-60" dirty="0"/>
              <a:t> </a:t>
            </a:r>
            <a:r>
              <a:rPr spc="-110" dirty="0"/>
              <a:t>Type</a:t>
            </a:r>
          </a:p>
        </p:txBody>
      </p:sp>
      <p:pic>
        <p:nvPicPr>
          <p:cNvPr id="4" name="object 4"/>
          <p:cNvPicPr/>
          <p:nvPr/>
        </p:nvPicPr>
        <p:blipFill>
          <a:blip r:embed="rId2" cstate="print"/>
          <a:stretch>
            <a:fillRect/>
          </a:stretch>
        </p:blipFill>
        <p:spPr>
          <a:xfrm>
            <a:off x="1342644" y="3529584"/>
            <a:ext cx="8263128" cy="2104643"/>
          </a:xfrm>
          <a:prstGeom prst="rect">
            <a:avLst/>
          </a:prstGeom>
        </p:spPr>
      </p:pic>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21</a:t>
            </a:fld>
            <a:endParaRPr spc="45"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2074291"/>
            <a:ext cx="10004425" cy="695960"/>
          </a:xfrm>
          <a:prstGeom prst="rect">
            <a:avLst/>
          </a:prstGeom>
        </p:spPr>
        <p:txBody>
          <a:bodyPr vert="horz" wrap="square" lIns="0" tIns="12065" rIns="0" bIns="0" rtlCol="0">
            <a:spAutoFit/>
          </a:bodyPr>
          <a:lstStyle/>
          <a:p>
            <a:pPr marL="241300" marR="5080" indent="-228600">
              <a:lnSpc>
                <a:spcPct val="100000"/>
              </a:lnSpc>
              <a:spcBef>
                <a:spcPts val="9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75" dirty="0">
                <a:solidFill>
                  <a:srgbClr val="292929"/>
                </a:solidFill>
                <a:latin typeface="Microsoft Sans Serif"/>
                <a:cs typeface="Microsoft Sans Serif"/>
              </a:rPr>
              <a:t>can</a:t>
            </a:r>
            <a:r>
              <a:rPr sz="2200" spc="-70" dirty="0">
                <a:solidFill>
                  <a:srgbClr val="292929"/>
                </a:solidFill>
                <a:latin typeface="Microsoft Sans Serif"/>
                <a:cs typeface="Microsoft Sans Serif"/>
              </a:rPr>
              <a:t> </a:t>
            </a:r>
            <a:r>
              <a:rPr sz="2200" spc="-50" dirty="0">
                <a:solidFill>
                  <a:srgbClr val="292929"/>
                </a:solidFill>
                <a:latin typeface="Microsoft Sans Serif"/>
                <a:cs typeface="Microsoft Sans Serif"/>
              </a:rPr>
              <a:t>observe</a:t>
            </a:r>
            <a:r>
              <a:rPr sz="2200" spc="-55" dirty="0">
                <a:solidFill>
                  <a:srgbClr val="292929"/>
                </a:solidFill>
                <a:latin typeface="Microsoft Sans Serif"/>
                <a:cs typeface="Microsoft Sans Serif"/>
              </a:rPr>
              <a:t> </a:t>
            </a:r>
            <a:r>
              <a:rPr sz="2200" dirty="0">
                <a:solidFill>
                  <a:srgbClr val="292929"/>
                </a:solidFill>
                <a:latin typeface="Microsoft Sans Serif"/>
                <a:cs typeface="Microsoft Sans Serif"/>
              </a:rPr>
              <a:t>that</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with</a:t>
            </a:r>
            <a:r>
              <a:rPr sz="2200" spc="-30" dirty="0">
                <a:solidFill>
                  <a:srgbClr val="292929"/>
                </a:solidFill>
                <a:latin typeface="Microsoft Sans Serif"/>
                <a:cs typeface="Microsoft Sans Serif"/>
              </a:rPr>
              <a:t> </a:t>
            </a:r>
            <a:r>
              <a:rPr sz="2200" spc="-80" dirty="0">
                <a:solidFill>
                  <a:srgbClr val="292929"/>
                </a:solidFill>
                <a:latin typeface="Microsoft Sans Serif"/>
                <a:cs typeface="Microsoft Sans Serif"/>
              </a:rPr>
              <a:t>heavy</a:t>
            </a:r>
            <a:r>
              <a:rPr sz="2200" spc="-25" dirty="0">
                <a:solidFill>
                  <a:srgbClr val="292929"/>
                </a:solidFill>
                <a:latin typeface="Microsoft Sans Serif"/>
                <a:cs typeface="Microsoft Sans Serif"/>
              </a:rPr>
              <a:t> </a:t>
            </a:r>
            <a:r>
              <a:rPr sz="2200" spc="-60" dirty="0">
                <a:solidFill>
                  <a:srgbClr val="292929"/>
                </a:solidFill>
                <a:latin typeface="Microsoft Sans Serif"/>
                <a:cs typeface="Microsoft Sans Serif"/>
              </a:rPr>
              <a:t>payloads,</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30" dirty="0">
                <a:solidFill>
                  <a:srgbClr val="292929"/>
                </a:solidFill>
                <a:latin typeface="Microsoft Sans Serif"/>
                <a:cs typeface="Microsoft Sans Serif"/>
              </a:rPr>
              <a:t> </a:t>
            </a:r>
            <a:r>
              <a:rPr sz="2200" spc="-95" dirty="0">
                <a:solidFill>
                  <a:srgbClr val="292929"/>
                </a:solidFill>
                <a:latin typeface="Microsoft Sans Serif"/>
                <a:cs typeface="Microsoft Sans Serif"/>
              </a:rPr>
              <a:t>successful</a:t>
            </a:r>
            <a:r>
              <a:rPr sz="2200" spc="-30" dirty="0">
                <a:solidFill>
                  <a:srgbClr val="292929"/>
                </a:solidFill>
                <a:latin typeface="Microsoft Sans Serif"/>
                <a:cs typeface="Microsoft Sans Serif"/>
              </a:rPr>
              <a:t> </a:t>
            </a:r>
            <a:r>
              <a:rPr sz="2200" spc="-10" dirty="0">
                <a:solidFill>
                  <a:srgbClr val="292929"/>
                </a:solidFill>
                <a:latin typeface="Microsoft Sans Serif"/>
                <a:cs typeface="Microsoft Sans Serif"/>
              </a:rPr>
              <a:t>landing</a:t>
            </a:r>
            <a:r>
              <a:rPr sz="2200" spc="-50" dirty="0">
                <a:solidFill>
                  <a:srgbClr val="292929"/>
                </a:solidFill>
                <a:latin typeface="Microsoft Sans Serif"/>
                <a:cs typeface="Microsoft Sans Serif"/>
              </a:rPr>
              <a:t> </a:t>
            </a:r>
            <a:r>
              <a:rPr sz="2200" spc="-35" dirty="0">
                <a:solidFill>
                  <a:srgbClr val="292929"/>
                </a:solidFill>
                <a:latin typeface="Microsoft Sans Serif"/>
                <a:cs typeface="Microsoft Sans Serif"/>
              </a:rPr>
              <a:t>are</a:t>
            </a:r>
            <a:r>
              <a:rPr sz="2200" spc="-25" dirty="0">
                <a:solidFill>
                  <a:srgbClr val="292929"/>
                </a:solidFill>
                <a:latin typeface="Microsoft Sans Serif"/>
                <a:cs typeface="Microsoft Sans Serif"/>
              </a:rPr>
              <a:t> </a:t>
            </a:r>
            <a:r>
              <a:rPr sz="2200" spc="-10" dirty="0">
                <a:solidFill>
                  <a:srgbClr val="292929"/>
                </a:solidFill>
                <a:latin typeface="Microsoft Sans Serif"/>
                <a:cs typeface="Microsoft Sans Serif"/>
              </a:rPr>
              <a:t>more</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30" dirty="0">
                <a:solidFill>
                  <a:srgbClr val="292929"/>
                </a:solidFill>
                <a:latin typeface="Microsoft Sans Serif"/>
                <a:cs typeface="Microsoft Sans Serif"/>
              </a:rPr>
              <a:t> </a:t>
            </a:r>
            <a:r>
              <a:rPr sz="2200" spc="-35" dirty="0">
                <a:solidFill>
                  <a:srgbClr val="292929"/>
                </a:solidFill>
                <a:latin typeface="Microsoft Sans Serif"/>
                <a:cs typeface="Microsoft Sans Serif"/>
              </a:rPr>
              <a:t>PO, </a:t>
            </a:r>
            <a:r>
              <a:rPr sz="2200" spc="-210" dirty="0">
                <a:solidFill>
                  <a:srgbClr val="292929"/>
                </a:solidFill>
                <a:latin typeface="Microsoft Sans Serif"/>
                <a:cs typeface="Microsoft Sans Serif"/>
              </a:rPr>
              <a:t>LEO</a:t>
            </a:r>
            <a:r>
              <a:rPr sz="2200" spc="60" dirty="0">
                <a:solidFill>
                  <a:srgbClr val="292929"/>
                </a:solidFill>
                <a:latin typeface="Microsoft Sans Serif"/>
                <a:cs typeface="Microsoft Sans Serif"/>
              </a:rPr>
              <a:t> </a:t>
            </a:r>
            <a:r>
              <a:rPr sz="2200" dirty="0">
                <a:solidFill>
                  <a:srgbClr val="292929"/>
                </a:solidFill>
                <a:latin typeface="Microsoft Sans Serif"/>
                <a:cs typeface="Microsoft Sans Serif"/>
              </a:rPr>
              <a:t>and</a:t>
            </a:r>
            <a:r>
              <a:rPr sz="2200" spc="-85" dirty="0">
                <a:solidFill>
                  <a:srgbClr val="292929"/>
                </a:solidFill>
                <a:latin typeface="Microsoft Sans Serif"/>
                <a:cs typeface="Microsoft Sans Serif"/>
              </a:rPr>
              <a:t> </a:t>
            </a:r>
            <a:r>
              <a:rPr sz="2200" spc="-245" dirty="0">
                <a:solidFill>
                  <a:srgbClr val="292929"/>
                </a:solidFill>
                <a:latin typeface="Microsoft Sans Serif"/>
                <a:cs typeface="Microsoft Sans Serif"/>
              </a:rPr>
              <a:t>ISS</a:t>
            </a:r>
            <a:r>
              <a:rPr sz="2200" spc="55" dirty="0">
                <a:solidFill>
                  <a:srgbClr val="292929"/>
                </a:solidFill>
                <a:latin typeface="Microsoft Sans Serif"/>
                <a:cs typeface="Microsoft Sans Serif"/>
              </a:rPr>
              <a:t> </a:t>
            </a:r>
            <a:r>
              <a:rPr sz="2200" spc="-10" dirty="0">
                <a:solidFill>
                  <a:srgbClr val="292929"/>
                </a:solidFill>
                <a:latin typeface="Microsoft Sans Serif"/>
                <a:cs typeface="Microsoft Sans Serif"/>
              </a:rPr>
              <a:t>orbits.</a:t>
            </a:r>
            <a:endParaRPr sz="2200">
              <a:latin typeface="Microsoft Sans Serif"/>
              <a:cs typeface="Microsoft Sans Serif"/>
            </a:endParaRPr>
          </a:p>
        </p:txBody>
      </p:sp>
      <p:sp>
        <p:nvSpPr>
          <p:cNvPr id="3" name="object 3"/>
          <p:cNvSpPr txBox="1">
            <a:spLocks noGrp="1"/>
          </p:cNvSpPr>
          <p:nvPr>
            <p:ph type="title"/>
          </p:nvPr>
        </p:nvSpPr>
        <p:spPr>
          <a:xfrm>
            <a:off x="848969" y="417956"/>
            <a:ext cx="4531360" cy="589280"/>
          </a:xfrm>
          <a:prstGeom prst="rect">
            <a:avLst/>
          </a:prstGeom>
        </p:spPr>
        <p:txBody>
          <a:bodyPr vert="horz" wrap="square" lIns="0" tIns="12065" rIns="0" bIns="0" rtlCol="0">
            <a:spAutoFit/>
          </a:bodyPr>
          <a:lstStyle/>
          <a:p>
            <a:pPr marL="12700">
              <a:lnSpc>
                <a:spcPct val="100000"/>
              </a:lnSpc>
              <a:spcBef>
                <a:spcPts val="95"/>
              </a:spcBef>
            </a:pPr>
            <a:r>
              <a:rPr spc="-120" dirty="0"/>
              <a:t>Payload</a:t>
            </a:r>
            <a:r>
              <a:rPr spc="-60" dirty="0"/>
              <a:t> </a:t>
            </a:r>
            <a:r>
              <a:rPr spc="-100" dirty="0"/>
              <a:t>vs.</a:t>
            </a:r>
            <a:r>
              <a:rPr spc="-60" dirty="0"/>
              <a:t> </a:t>
            </a:r>
            <a:r>
              <a:rPr dirty="0"/>
              <a:t>Orbit</a:t>
            </a:r>
            <a:r>
              <a:rPr spc="-50" dirty="0"/>
              <a:t> </a:t>
            </a:r>
            <a:r>
              <a:rPr spc="-140" dirty="0"/>
              <a:t>Type</a:t>
            </a:r>
          </a:p>
        </p:txBody>
      </p:sp>
      <p:pic>
        <p:nvPicPr>
          <p:cNvPr id="4" name="object 4"/>
          <p:cNvPicPr/>
          <p:nvPr/>
        </p:nvPicPr>
        <p:blipFill>
          <a:blip r:embed="rId2" cstate="print"/>
          <a:stretch>
            <a:fillRect/>
          </a:stretch>
        </p:blipFill>
        <p:spPr>
          <a:xfrm>
            <a:off x="1146047" y="3429000"/>
            <a:ext cx="9083040" cy="2095500"/>
          </a:xfrm>
          <a:prstGeom prst="rect">
            <a:avLst/>
          </a:prstGeom>
        </p:spPr>
      </p:pic>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22</a:t>
            </a:fld>
            <a:endParaRPr spc="45"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2172" y="547573"/>
            <a:ext cx="5647055" cy="574675"/>
          </a:xfrm>
          <a:prstGeom prst="rect">
            <a:avLst/>
          </a:prstGeom>
        </p:spPr>
        <p:txBody>
          <a:bodyPr vert="horz" wrap="square" lIns="0" tIns="12700" rIns="0" bIns="0" rtlCol="0">
            <a:spAutoFit/>
          </a:bodyPr>
          <a:lstStyle/>
          <a:p>
            <a:pPr marL="12700">
              <a:lnSpc>
                <a:spcPct val="100000"/>
              </a:lnSpc>
              <a:spcBef>
                <a:spcPts val="100"/>
              </a:spcBef>
            </a:pPr>
            <a:r>
              <a:rPr sz="3600" spc="-120" dirty="0"/>
              <a:t>Launch</a:t>
            </a:r>
            <a:r>
              <a:rPr sz="3600" spc="-50" dirty="0"/>
              <a:t> </a:t>
            </a:r>
            <a:r>
              <a:rPr sz="3600" spc="-254" dirty="0"/>
              <a:t>Success</a:t>
            </a:r>
            <a:r>
              <a:rPr sz="3600" spc="15" dirty="0"/>
              <a:t> </a:t>
            </a:r>
            <a:r>
              <a:rPr sz="3600" spc="-114" dirty="0"/>
              <a:t>Yearly</a:t>
            </a:r>
            <a:r>
              <a:rPr sz="3600" spc="-15" dirty="0"/>
              <a:t> </a:t>
            </a:r>
            <a:r>
              <a:rPr sz="3600" spc="-80" dirty="0"/>
              <a:t>Trend</a:t>
            </a:r>
            <a:endParaRPr sz="3600"/>
          </a:p>
        </p:txBody>
      </p:sp>
      <p:sp>
        <p:nvSpPr>
          <p:cNvPr id="3" name="object 3"/>
          <p:cNvSpPr txBox="1"/>
          <p:nvPr/>
        </p:nvSpPr>
        <p:spPr>
          <a:xfrm>
            <a:off x="722172" y="1766061"/>
            <a:ext cx="3273425" cy="1266190"/>
          </a:xfrm>
          <a:prstGeom prst="rect">
            <a:avLst/>
          </a:prstGeom>
        </p:spPr>
        <p:txBody>
          <a:bodyPr vert="horz" wrap="square" lIns="0" tIns="45719" rIns="0" bIns="0" rtlCol="0">
            <a:spAutoFit/>
          </a:bodyPr>
          <a:lstStyle/>
          <a:p>
            <a:pPr marL="241300" marR="5080" indent="-229235">
              <a:lnSpc>
                <a:spcPct val="90000"/>
              </a:lnSpc>
              <a:spcBef>
                <a:spcPts val="359"/>
              </a:spcBef>
              <a:buFont typeface="Arial MT"/>
              <a:buChar char="•"/>
              <a:tabLst>
                <a:tab pos="241300" algn="l"/>
              </a:tabLst>
            </a:pPr>
            <a:r>
              <a:rPr sz="2200" spc="-30" dirty="0">
                <a:latin typeface="Microsoft Sans Serif"/>
                <a:cs typeface="Microsoft Sans Serif"/>
              </a:rPr>
              <a:t>From</a:t>
            </a:r>
            <a:r>
              <a:rPr sz="2200" spc="-50" dirty="0">
                <a:latin typeface="Microsoft Sans Serif"/>
                <a:cs typeface="Microsoft Sans Serif"/>
              </a:rPr>
              <a:t> </a:t>
            </a:r>
            <a:r>
              <a:rPr sz="2200" dirty="0">
                <a:latin typeface="Microsoft Sans Serif"/>
                <a:cs typeface="Microsoft Sans Serif"/>
              </a:rPr>
              <a:t>the</a:t>
            </a:r>
            <a:r>
              <a:rPr sz="2200" spc="-50" dirty="0">
                <a:latin typeface="Microsoft Sans Serif"/>
                <a:cs typeface="Microsoft Sans Serif"/>
              </a:rPr>
              <a:t> </a:t>
            </a:r>
            <a:r>
              <a:rPr sz="2200" dirty="0">
                <a:latin typeface="Microsoft Sans Serif"/>
                <a:cs typeface="Microsoft Sans Serif"/>
              </a:rPr>
              <a:t>plot,</a:t>
            </a:r>
            <a:r>
              <a:rPr sz="2200" spc="-35" dirty="0">
                <a:latin typeface="Microsoft Sans Serif"/>
                <a:cs typeface="Microsoft Sans Serif"/>
              </a:rPr>
              <a:t> </a:t>
            </a:r>
            <a:r>
              <a:rPr sz="2200" dirty="0">
                <a:latin typeface="Microsoft Sans Serif"/>
                <a:cs typeface="Microsoft Sans Serif"/>
              </a:rPr>
              <a:t>we</a:t>
            </a:r>
            <a:r>
              <a:rPr sz="2200" spc="-40" dirty="0">
                <a:latin typeface="Microsoft Sans Serif"/>
                <a:cs typeface="Microsoft Sans Serif"/>
              </a:rPr>
              <a:t> </a:t>
            </a:r>
            <a:r>
              <a:rPr sz="2200" spc="-25" dirty="0">
                <a:latin typeface="Microsoft Sans Serif"/>
                <a:cs typeface="Microsoft Sans Serif"/>
              </a:rPr>
              <a:t>can </a:t>
            </a:r>
            <a:r>
              <a:rPr sz="2200" spc="-40" dirty="0">
                <a:latin typeface="Microsoft Sans Serif"/>
                <a:cs typeface="Microsoft Sans Serif"/>
              </a:rPr>
              <a:t>observe</a:t>
            </a:r>
            <a:r>
              <a:rPr sz="2200" spc="-20" dirty="0">
                <a:latin typeface="Microsoft Sans Serif"/>
                <a:cs typeface="Microsoft Sans Serif"/>
              </a:rPr>
              <a:t> </a:t>
            </a:r>
            <a:r>
              <a:rPr sz="2200" dirty="0">
                <a:latin typeface="Microsoft Sans Serif"/>
                <a:cs typeface="Microsoft Sans Serif"/>
              </a:rPr>
              <a:t>that</a:t>
            </a:r>
            <a:r>
              <a:rPr sz="2200" spc="-30" dirty="0">
                <a:latin typeface="Microsoft Sans Serif"/>
                <a:cs typeface="Microsoft Sans Serif"/>
              </a:rPr>
              <a:t> </a:t>
            </a:r>
            <a:r>
              <a:rPr sz="2200" spc="-125" dirty="0">
                <a:latin typeface="Microsoft Sans Serif"/>
                <a:cs typeface="Microsoft Sans Serif"/>
              </a:rPr>
              <a:t>success</a:t>
            </a:r>
            <a:r>
              <a:rPr sz="2200" spc="-20" dirty="0">
                <a:latin typeface="Microsoft Sans Serif"/>
                <a:cs typeface="Microsoft Sans Serif"/>
              </a:rPr>
              <a:t> </a:t>
            </a:r>
            <a:r>
              <a:rPr sz="2200" spc="-25" dirty="0">
                <a:latin typeface="Microsoft Sans Serif"/>
                <a:cs typeface="Microsoft Sans Serif"/>
              </a:rPr>
              <a:t>rate </a:t>
            </a:r>
            <a:r>
              <a:rPr sz="2200" spc="-65" dirty="0">
                <a:latin typeface="Microsoft Sans Serif"/>
                <a:cs typeface="Microsoft Sans Serif"/>
              </a:rPr>
              <a:t>since</a:t>
            </a:r>
            <a:r>
              <a:rPr sz="2200" spc="15" dirty="0">
                <a:latin typeface="Microsoft Sans Serif"/>
                <a:cs typeface="Microsoft Sans Serif"/>
              </a:rPr>
              <a:t> </a:t>
            </a:r>
            <a:r>
              <a:rPr sz="2200" spc="95" dirty="0">
                <a:latin typeface="Microsoft Sans Serif"/>
                <a:cs typeface="Microsoft Sans Serif"/>
              </a:rPr>
              <a:t>2013</a:t>
            </a:r>
            <a:r>
              <a:rPr sz="2200" spc="-5" dirty="0">
                <a:latin typeface="Microsoft Sans Serif"/>
                <a:cs typeface="Microsoft Sans Serif"/>
              </a:rPr>
              <a:t> </a:t>
            </a:r>
            <a:r>
              <a:rPr sz="2200" dirty="0">
                <a:latin typeface="Microsoft Sans Serif"/>
                <a:cs typeface="Microsoft Sans Serif"/>
              </a:rPr>
              <a:t>kept</a:t>
            </a:r>
            <a:r>
              <a:rPr sz="2200" spc="15" dirty="0">
                <a:latin typeface="Microsoft Sans Serif"/>
                <a:cs typeface="Microsoft Sans Serif"/>
              </a:rPr>
              <a:t> </a:t>
            </a:r>
            <a:r>
              <a:rPr sz="2200" spc="-25" dirty="0">
                <a:latin typeface="Microsoft Sans Serif"/>
                <a:cs typeface="Microsoft Sans Serif"/>
              </a:rPr>
              <a:t>on </a:t>
            </a:r>
            <a:r>
              <a:rPr sz="2200" spc="-50" dirty="0">
                <a:latin typeface="Microsoft Sans Serif"/>
                <a:cs typeface="Microsoft Sans Serif"/>
              </a:rPr>
              <a:t>increasing</a:t>
            </a:r>
            <a:r>
              <a:rPr sz="2200" spc="60" dirty="0">
                <a:latin typeface="Microsoft Sans Serif"/>
                <a:cs typeface="Microsoft Sans Serif"/>
              </a:rPr>
              <a:t> </a:t>
            </a:r>
            <a:r>
              <a:rPr sz="2200" dirty="0">
                <a:latin typeface="Microsoft Sans Serif"/>
                <a:cs typeface="Microsoft Sans Serif"/>
              </a:rPr>
              <a:t>till</a:t>
            </a:r>
            <a:r>
              <a:rPr sz="2200" spc="65" dirty="0">
                <a:latin typeface="Microsoft Sans Serif"/>
                <a:cs typeface="Microsoft Sans Serif"/>
              </a:rPr>
              <a:t> </a:t>
            </a:r>
            <a:r>
              <a:rPr sz="2200" spc="45" dirty="0">
                <a:latin typeface="Microsoft Sans Serif"/>
                <a:cs typeface="Microsoft Sans Serif"/>
              </a:rPr>
              <a:t>2020.</a:t>
            </a:r>
            <a:endParaRPr sz="2200">
              <a:latin typeface="Microsoft Sans Serif"/>
              <a:cs typeface="Microsoft Sans Serif"/>
            </a:endParaRPr>
          </a:p>
        </p:txBody>
      </p:sp>
      <p:sp>
        <p:nvSpPr>
          <p:cNvPr id="4" name="object 4"/>
          <p:cNvSpPr/>
          <p:nvPr/>
        </p:nvSpPr>
        <p:spPr>
          <a:xfrm>
            <a:off x="0" y="4600955"/>
            <a:ext cx="1014094" cy="2018030"/>
          </a:xfrm>
          <a:custGeom>
            <a:avLst/>
            <a:gdLst/>
            <a:ahLst/>
            <a:cxnLst/>
            <a:rect l="l" t="t" r="r" b="b"/>
            <a:pathLst>
              <a:path w="1014094" h="2018029">
                <a:moveTo>
                  <a:pt x="1014056" y="1370545"/>
                </a:moveTo>
                <a:lnTo>
                  <a:pt x="832510" y="1189012"/>
                </a:lnTo>
                <a:lnTo>
                  <a:pt x="1013460" y="1008888"/>
                </a:lnTo>
                <a:lnTo>
                  <a:pt x="0" y="0"/>
                </a:lnTo>
                <a:lnTo>
                  <a:pt x="0" y="2017776"/>
                </a:lnTo>
                <a:lnTo>
                  <a:pt x="488391" y="1531594"/>
                </a:lnTo>
                <a:lnTo>
                  <a:pt x="670699" y="1713890"/>
                </a:lnTo>
                <a:lnTo>
                  <a:pt x="1014056" y="1370545"/>
                </a:lnTo>
                <a:close/>
              </a:path>
            </a:pathLst>
          </a:custGeom>
          <a:solidFill>
            <a:srgbClr val="4471C4">
              <a:alpha val="30195"/>
            </a:srgbClr>
          </a:solidFill>
        </p:spPr>
        <p:txBody>
          <a:bodyPr wrap="square" lIns="0" tIns="0" rIns="0" bIns="0" rtlCol="0"/>
          <a:lstStyle/>
          <a:p>
            <a:endParaRPr/>
          </a:p>
        </p:txBody>
      </p:sp>
      <p:sp>
        <p:nvSpPr>
          <p:cNvPr id="5" name="object 5"/>
          <p:cNvSpPr/>
          <p:nvPr/>
        </p:nvSpPr>
        <p:spPr>
          <a:xfrm>
            <a:off x="11219307" y="0"/>
            <a:ext cx="972819" cy="1935480"/>
          </a:xfrm>
          <a:custGeom>
            <a:avLst/>
            <a:gdLst/>
            <a:ahLst/>
            <a:cxnLst/>
            <a:rect l="l" t="t" r="r" b="b"/>
            <a:pathLst>
              <a:path w="972820" h="1935480">
                <a:moveTo>
                  <a:pt x="972693" y="0"/>
                </a:moveTo>
                <a:lnTo>
                  <a:pt x="381" y="967740"/>
                </a:lnTo>
                <a:lnTo>
                  <a:pt x="177482" y="1144016"/>
                </a:lnTo>
                <a:lnTo>
                  <a:pt x="0" y="1321562"/>
                </a:lnTo>
                <a:lnTo>
                  <a:pt x="348615" y="1670177"/>
                </a:lnTo>
                <a:lnTo>
                  <a:pt x="526986" y="1491881"/>
                </a:lnTo>
                <a:lnTo>
                  <a:pt x="972693" y="1935480"/>
                </a:lnTo>
                <a:lnTo>
                  <a:pt x="972693" y="0"/>
                </a:lnTo>
                <a:close/>
              </a:path>
            </a:pathLst>
          </a:custGeom>
          <a:solidFill>
            <a:srgbClr val="FFC000">
              <a:alpha val="30195"/>
            </a:srgbClr>
          </a:solidFill>
        </p:spPr>
        <p:txBody>
          <a:bodyPr wrap="square" lIns="0" tIns="0" rIns="0" bIns="0" rtlCol="0"/>
          <a:lstStyle/>
          <a:p>
            <a:endParaRPr/>
          </a:p>
        </p:txBody>
      </p:sp>
      <p:pic>
        <p:nvPicPr>
          <p:cNvPr id="6" name="object 6"/>
          <p:cNvPicPr/>
          <p:nvPr/>
        </p:nvPicPr>
        <p:blipFill>
          <a:blip r:embed="rId2" cstate="print"/>
          <a:stretch>
            <a:fillRect/>
          </a:stretch>
        </p:blipFill>
        <p:spPr>
          <a:xfrm>
            <a:off x="4747234" y="2000814"/>
            <a:ext cx="6199708" cy="3500067"/>
          </a:xfrm>
          <a:prstGeom prst="rect">
            <a:avLst/>
          </a:prstGeom>
        </p:spPr>
      </p:pic>
      <p:sp>
        <p:nvSpPr>
          <p:cNvPr id="7" name="object 7"/>
          <p:cNvSpPr txBox="1"/>
          <p:nvPr/>
        </p:nvSpPr>
        <p:spPr>
          <a:xfrm>
            <a:off x="11263630" y="6464909"/>
            <a:ext cx="244475" cy="177800"/>
          </a:xfrm>
          <a:prstGeom prst="rect">
            <a:avLst/>
          </a:prstGeom>
        </p:spPr>
        <p:txBody>
          <a:bodyPr vert="horz" wrap="square" lIns="0" tIns="0" rIns="0" bIns="0" rtlCol="0">
            <a:spAutoFit/>
          </a:bodyPr>
          <a:lstStyle/>
          <a:p>
            <a:pPr marL="38100">
              <a:lnSpc>
                <a:spcPts val="1240"/>
              </a:lnSpc>
            </a:pPr>
            <a:fld id="{81D60167-4931-47E6-BA6A-407CBD079E47}" type="slidenum">
              <a:rPr sz="1200" spc="-25" dirty="0">
                <a:solidFill>
                  <a:srgbClr val="888888"/>
                </a:solidFill>
                <a:latin typeface="Calibri"/>
                <a:cs typeface="Calibri"/>
              </a:rPr>
              <a:t>23</a:t>
            </a:fld>
            <a:endParaRPr sz="1200">
              <a:latin typeface="Calibri"/>
              <a:cs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2172" y="567385"/>
            <a:ext cx="4490085" cy="589280"/>
          </a:xfrm>
          <a:prstGeom prst="rect">
            <a:avLst/>
          </a:prstGeom>
        </p:spPr>
        <p:txBody>
          <a:bodyPr vert="horz" wrap="square" lIns="0" tIns="12065" rIns="0" bIns="0" rtlCol="0">
            <a:spAutoFit/>
          </a:bodyPr>
          <a:lstStyle/>
          <a:p>
            <a:pPr marL="12700">
              <a:lnSpc>
                <a:spcPct val="100000"/>
              </a:lnSpc>
              <a:spcBef>
                <a:spcPts val="95"/>
              </a:spcBef>
            </a:pPr>
            <a:r>
              <a:rPr dirty="0"/>
              <a:t>All</a:t>
            </a:r>
            <a:r>
              <a:rPr spc="-95" dirty="0"/>
              <a:t> </a:t>
            </a:r>
            <a:r>
              <a:rPr spc="-130" dirty="0"/>
              <a:t>Launch</a:t>
            </a:r>
            <a:r>
              <a:rPr spc="-80" dirty="0"/>
              <a:t> </a:t>
            </a:r>
            <a:r>
              <a:rPr spc="-45" dirty="0"/>
              <a:t>Site</a:t>
            </a:r>
            <a:r>
              <a:rPr spc="-80" dirty="0"/>
              <a:t> </a:t>
            </a:r>
            <a:r>
              <a:rPr spc="-200" dirty="0"/>
              <a:t>Names</a:t>
            </a:r>
          </a:p>
        </p:txBody>
      </p:sp>
      <p:sp>
        <p:nvSpPr>
          <p:cNvPr id="3" name="object 3"/>
          <p:cNvSpPr txBox="1"/>
          <p:nvPr/>
        </p:nvSpPr>
        <p:spPr>
          <a:xfrm>
            <a:off x="722172" y="1766061"/>
            <a:ext cx="3832860" cy="1266190"/>
          </a:xfrm>
          <a:prstGeom prst="rect">
            <a:avLst/>
          </a:prstGeom>
        </p:spPr>
        <p:txBody>
          <a:bodyPr vert="horz" wrap="square" lIns="0" tIns="45719" rIns="0" bIns="0" rtlCol="0">
            <a:spAutoFit/>
          </a:bodyPr>
          <a:lstStyle/>
          <a:p>
            <a:pPr marL="241300" marR="5080" indent="-229235">
              <a:lnSpc>
                <a:spcPct val="90000"/>
              </a:lnSpc>
              <a:spcBef>
                <a:spcPts val="359"/>
              </a:spcBef>
              <a:buFont typeface="Arial MT"/>
              <a:buChar char="•"/>
              <a:tabLst>
                <a:tab pos="241300" algn="l"/>
              </a:tabLst>
            </a:pPr>
            <a:r>
              <a:rPr sz="2200" spc="-200" dirty="0">
                <a:latin typeface="Microsoft Sans Serif"/>
                <a:cs typeface="Microsoft Sans Serif"/>
              </a:rPr>
              <a:t>We</a:t>
            </a:r>
            <a:r>
              <a:rPr sz="2200" spc="50" dirty="0">
                <a:latin typeface="Microsoft Sans Serif"/>
                <a:cs typeface="Microsoft Sans Serif"/>
              </a:rPr>
              <a:t> </a:t>
            </a:r>
            <a:r>
              <a:rPr sz="2200" spc="-40" dirty="0">
                <a:latin typeface="Microsoft Sans Serif"/>
                <a:cs typeface="Microsoft Sans Serif"/>
              </a:rPr>
              <a:t>used</a:t>
            </a:r>
            <a:r>
              <a:rPr sz="2200" spc="-105" dirty="0">
                <a:latin typeface="Microsoft Sans Serif"/>
                <a:cs typeface="Microsoft Sans Serif"/>
              </a:rPr>
              <a:t> </a:t>
            </a:r>
            <a:r>
              <a:rPr sz="2200" dirty="0">
                <a:latin typeface="Microsoft Sans Serif"/>
                <a:cs typeface="Microsoft Sans Serif"/>
              </a:rPr>
              <a:t>the</a:t>
            </a:r>
            <a:r>
              <a:rPr sz="2200" spc="-85" dirty="0">
                <a:latin typeface="Microsoft Sans Serif"/>
                <a:cs typeface="Microsoft Sans Serif"/>
              </a:rPr>
              <a:t> </a:t>
            </a:r>
            <a:r>
              <a:rPr sz="2200" spc="-20" dirty="0">
                <a:latin typeface="Microsoft Sans Serif"/>
                <a:cs typeface="Microsoft Sans Serif"/>
              </a:rPr>
              <a:t>key</a:t>
            </a:r>
            <a:r>
              <a:rPr sz="2200" spc="-50" dirty="0">
                <a:latin typeface="Microsoft Sans Serif"/>
                <a:cs typeface="Microsoft Sans Serif"/>
              </a:rPr>
              <a:t> </a:t>
            </a:r>
            <a:r>
              <a:rPr sz="2200" spc="-20" dirty="0">
                <a:latin typeface="Microsoft Sans Serif"/>
                <a:cs typeface="Microsoft Sans Serif"/>
              </a:rPr>
              <a:t>word </a:t>
            </a:r>
            <a:r>
              <a:rPr sz="2200" b="1" spc="-110" dirty="0">
                <a:latin typeface="Trebuchet MS"/>
                <a:cs typeface="Trebuchet MS"/>
              </a:rPr>
              <a:t>DISTINCT</a:t>
            </a:r>
            <a:r>
              <a:rPr sz="2200" b="1" spc="-60" dirty="0">
                <a:latin typeface="Trebuchet MS"/>
                <a:cs typeface="Trebuchet MS"/>
              </a:rPr>
              <a:t> </a:t>
            </a:r>
            <a:r>
              <a:rPr sz="2200" dirty="0">
                <a:latin typeface="Microsoft Sans Serif"/>
                <a:cs typeface="Microsoft Sans Serif"/>
              </a:rPr>
              <a:t>to</a:t>
            </a:r>
            <a:r>
              <a:rPr sz="2200" spc="-20" dirty="0">
                <a:latin typeface="Microsoft Sans Serif"/>
                <a:cs typeface="Microsoft Sans Serif"/>
              </a:rPr>
              <a:t> </a:t>
            </a:r>
            <a:r>
              <a:rPr sz="2200" spc="-40" dirty="0">
                <a:latin typeface="Microsoft Sans Serif"/>
                <a:cs typeface="Microsoft Sans Serif"/>
              </a:rPr>
              <a:t>show</a:t>
            </a:r>
            <a:r>
              <a:rPr sz="2200" spc="30" dirty="0">
                <a:latin typeface="Microsoft Sans Serif"/>
                <a:cs typeface="Microsoft Sans Serif"/>
              </a:rPr>
              <a:t> </a:t>
            </a:r>
            <a:r>
              <a:rPr sz="2200" dirty="0">
                <a:latin typeface="Microsoft Sans Serif"/>
                <a:cs typeface="Microsoft Sans Serif"/>
              </a:rPr>
              <a:t>only</a:t>
            </a:r>
            <a:r>
              <a:rPr sz="2200" spc="25" dirty="0">
                <a:latin typeface="Microsoft Sans Serif"/>
                <a:cs typeface="Microsoft Sans Serif"/>
              </a:rPr>
              <a:t> </a:t>
            </a:r>
            <a:r>
              <a:rPr sz="2200" spc="-30" dirty="0">
                <a:latin typeface="Microsoft Sans Serif"/>
                <a:cs typeface="Microsoft Sans Serif"/>
              </a:rPr>
              <a:t>unique </a:t>
            </a:r>
            <a:r>
              <a:rPr sz="2200" spc="-60" dirty="0">
                <a:latin typeface="Microsoft Sans Serif"/>
                <a:cs typeface="Microsoft Sans Serif"/>
              </a:rPr>
              <a:t>launch</a:t>
            </a:r>
            <a:r>
              <a:rPr sz="2200" spc="-75" dirty="0">
                <a:latin typeface="Microsoft Sans Serif"/>
                <a:cs typeface="Microsoft Sans Serif"/>
              </a:rPr>
              <a:t> </a:t>
            </a:r>
            <a:r>
              <a:rPr sz="2200" spc="-25" dirty="0">
                <a:latin typeface="Microsoft Sans Serif"/>
                <a:cs typeface="Microsoft Sans Serif"/>
              </a:rPr>
              <a:t>sites</a:t>
            </a:r>
            <a:r>
              <a:rPr sz="2200" spc="-50" dirty="0">
                <a:latin typeface="Microsoft Sans Serif"/>
                <a:cs typeface="Microsoft Sans Serif"/>
              </a:rPr>
              <a:t> </a:t>
            </a:r>
            <a:r>
              <a:rPr sz="2200" dirty="0">
                <a:latin typeface="Microsoft Sans Serif"/>
                <a:cs typeface="Microsoft Sans Serif"/>
              </a:rPr>
              <a:t>from</a:t>
            </a:r>
            <a:r>
              <a:rPr sz="2200" spc="-60" dirty="0">
                <a:latin typeface="Microsoft Sans Serif"/>
                <a:cs typeface="Microsoft Sans Serif"/>
              </a:rPr>
              <a:t> </a:t>
            </a:r>
            <a:r>
              <a:rPr sz="2200" dirty="0">
                <a:latin typeface="Microsoft Sans Serif"/>
                <a:cs typeface="Microsoft Sans Serif"/>
              </a:rPr>
              <a:t>the</a:t>
            </a:r>
            <a:r>
              <a:rPr sz="2200" spc="-55" dirty="0">
                <a:latin typeface="Microsoft Sans Serif"/>
                <a:cs typeface="Microsoft Sans Serif"/>
              </a:rPr>
              <a:t> </a:t>
            </a:r>
            <a:r>
              <a:rPr sz="2200" spc="-10" dirty="0">
                <a:latin typeface="Microsoft Sans Serif"/>
                <a:cs typeface="Microsoft Sans Serif"/>
              </a:rPr>
              <a:t>SpaceX data.</a:t>
            </a:r>
            <a:endParaRPr sz="2200">
              <a:latin typeface="Microsoft Sans Serif"/>
              <a:cs typeface="Microsoft Sans Serif"/>
            </a:endParaRPr>
          </a:p>
        </p:txBody>
      </p:sp>
      <p:sp>
        <p:nvSpPr>
          <p:cNvPr id="4" name="object 4"/>
          <p:cNvSpPr/>
          <p:nvPr/>
        </p:nvSpPr>
        <p:spPr>
          <a:xfrm>
            <a:off x="0" y="4600955"/>
            <a:ext cx="1014094" cy="2018030"/>
          </a:xfrm>
          <a:custGeom>
            <a:avLst/>
            <a:gdLst/>
            <a:ahLst/>
            <a:cxnLst/>
            <a:rect l="l" t="t" r="r" b="b"/>
            <a:pathLst>
              <a:path w="1014094" h="2018029">
                <a:moveTo>
                  <a:pt x="1014056" y="1370545"/>
                </a:moveTo>
                <a:lnTo>
                  <a:pt x="832510" y="1189012"/>
                </a:lnTo>
                <a:lnTo>
                  <a:pt x="1013460" y="1008888"/>
                </a:lnTo>
                <a:lnTo>
                  <a:pt x="0" y="0"/>
                </a:lnTo>
                <a:lnTo>
                  <a:pt x="0" y="2017776"/>
                </a:lnTo>
                <a:lnTo>
                  <a:pt x="488391" y="1531594"/>
                </a:lnTo>
                <a:lnTo>
                  <a:pt x="670699" y="1713890"/>
                </a:lnTo>
                <a:lnTo>
                  <a:pt x="1014056" y="1370545"/>
                </a:lnTo>
                <a:close/>
              </a:path>
            </a:pathLst>
          </a:custGeom>
          <a:solidFill>
            <a:srgbClr val="4471C4">
              <a:alpha val="30195"/>
            </a:srgbClr>
          </a:solidFill>
        </p:spPr>
        <p:txBody>
          <a:bodyPr wrap="square" lIns="0" tIns="0" rIns="0" bIns="0" rtlCol="0"/>
          <a:lstStyle/>
          <a:p>
            <a:endParaRPr/>
          </a:p>
        </p:txBody>
      </p:sp>
      <p:pic>
        <p:nvPicPr>
          <p:cNvPr id="5" name="object 5"/>
          <p:cNvPicPr/>
          <p:nvPr/>
        </p:nvPicPr>
        <p:blipFill>
          <a:blip r:embed="rId2" cstate="print"/>
          <a:stretch>
            <a:fillRect/>
          </a:stretch>
        </p:blipFill>
        <p:spPr>
          <a:xfrm>
            <a:off x="5355001" y="2326159"/>
            <a:ext cx="6193870" cy="3287354"/>
          </a:xfrm>
          <a:prstGeom prst="rect">
            <a:avLst/>
          </a:prstGeom>
        </p:spPr>
      </p:pic>
      <p:sp>
        <p:nvSpPr>
          <p:cNvPr id="6" name="object 6"/>
          <p:cNvSpPr/>
          <p:nvPr/>
        </p:nvSpPr>
        <p:spPr>
          <a:xfrm>
            <a:off x="11219307" y="0"/>
            <a:ext cx="972819" cy="1935480"/>
          </a:xfrm>
          <a:custGeom>
            <a:avLst/>
            <a:gdLst/>
            <a:ahLst/>
            <a:cxnLst/>
            <a:rect l="l" t="t" r="r" b="b"/>
            <a:pathLst>
              <a:path w="972820" h="1935480">
                <a:moveTo>
                  <a:pt x="972693" y="0"/>
                </a:moveTo>
                <a:lnTo>
                  <a:pt x="381" y="967740"/>
                </a:lnTo>
                <a:lnTo>
                  <a:pt x="177482" y="1144016"/>
                </a:lnTo>
                <a:lnTo>
                  <a:pt x="0" y="1321562"/>
                </a:lnTo>
                <a:lnTo>
                  <a:pt x="348615" y="1670177"/>
                </a:lnTo>
                <a:lnTo>
                  <a:pt x="526986" y="1491881"/>
                </a:lnTo>
                <a:lnTo>
                  <a:pt x="972693" y="1935480"/>
                </a:lnTo>
                <a:lnTo>
                  <a:pt x="972693" y="0"/>
                </a:lnTo>
                <a:close/>
              </a:path>
            </a:pathLst>
          </a:custGeom>
          <a:solidFill>
            <a:srgbClr val="FFC000">
              <a:alpha val="30195"/>
            </a:srgbClr>
          </a:solidFill>
        </p:spPr>
        <p:txBody>
          <a:bodyPr wrap="square" lIns="0" tIns="0" rIns="0" bIns="0" rtlCol="0"/>
          <a:lstStyle/>
          <a:p>
            <a:endParaRPr/>
          </a:p>
        </p:txBody>
      </p:sp>
      <p:sp>
        <p:nvSpPr>
          <p:cNvPr id="7" name="object 7"/>
          <p:cNvSpPr txBox="1"/>
          <p:nvPr/>
        </p:nvSpPr>
        <p:spPr>
          <a:xfrm>
            <a:off x="11263630" y="6464909"/>
            <a:ext cx="244475" cy="177800"/>
          </a:xfrm>
          <a:prstGeom prst="rect">
            <a:avLst/>
          </a:prstGeom>
        </p:spPr>
        <p:txBody>
          <a:bodyPr vert="horz" wrap="square" lIns="0" tIns="0" rIns="0" bIns="0" rtlCol="0">
            <a:spAutoFit/>
          </a:bodyPr>
          <a:lstStyle/>
          <a:p>
            <a:pPr marL="38100">
              <a:lnSpc>
                <a:spcPts val="1240"/>
              </a:lnSpc>
            </a:pPr>
            <a:fld id="{81D60167-4931-47E6-BA6A-407CBD079E47}" type="slidenum">
              <a:rPr sz="1200" spc="-25" dirty="0">
                <a:solidFill>
                  <a:srgbClr val="888888"/>
                </a:solidFill>
                <a:latin typeface="Calibri"/>
                <a:cs typeface="Calibri"/>
              </a:rPr>
              <a:t>24</a:t>
            </a:fld>
            <a:endParaRPr sz="1200">
              <a:latin typeface="Calibri"/>
              <a:cs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4921377"/>
            <a:ext cx="9379585" cy="695960"/>
          </a:xfrm>
          <a:prstGeom prst="rect">
            <a:avLst/>
          </a:prstGeom>
        </p:spPr>
        <p:txBody>
          <a:bodyPr vert="horz" wrap="square" lIns="0" tIns="12065" rIns="0" bIns="0" rtlCol="0">
            <a:spAutoFit/>
          </a:bodyPr>
          <a:lstStyle/>
          <a:p>
            <a:pPr marL="240665" indent="-227965">
              <a:lnSpc>
                <a:spcPct val="100000"/>
              </a:lnSpc>
              <a:spcBef>
                <a:spcPts val="95"/>
              </a:spcBef>
              <a:buFont typeface="Arial MT"/>
              <a:buChar char="•"/>
              <a:tabLst>
                <a:tab pos="240665"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40" dirty="0">
                <a:solidFill>
                  <a:srgbClr val="292929"/>
                </a:solidFill>
                <a:latin typeface="Microsoft Sans Serif"/>
                <a:cs typeface="Microsoft Sans Serif"/>
              </a:rPr>
              <a:t>used</a:t>
            </a:r>
            <a:r>
              <a:rPr sz="2200" spc="-10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105" dirty="0">
                <a:solidFill>
                  <a:srgbClr val="292929"/>
                </a:solidFill>
                <a:latin typeface="Microsoft Sans Serif"/>
                <a:cs typeface="Microsoft Sans Serif"/>
              </a:rPr>
              <a:t> </a:t>
            </a:r>
            <a:r>
              <a:rPr sz="2200" spc="-10" dirty="0">
                <a:solidFill>
                  <a:srgbClr val="292929"/>
                </a:solidFill>
                <a:latin typeface="Microsoft Sans Serif"/>
                <a:cs typeface="Microsoft Sans Serif"/>
              </a:rPr>
              <a:t>query</a:t>
            </a:r>
            <a:r>
              <a:rPr sz="2200" spc="-40" dirty="0">
                <a:solidFill>
                  <a:srgbClr val="292929"/>
                </a:solidFill>
                <a:latin typeface="Microsoft Sans Serif"/>
                <a:cs typeface="Microsoft Sans Serif"/>
              </a:rPr>
              <a:t> </a:t>
            </a:r>
            <a:r>
              <a:rPr sz="2200" spc="-35" dirty="0">
                <a:solidFill>
                  <a:srgbClr val="292929"/>
                </a:solidFill>
                <a:latin typeface="Microsoft Sans Serif"/>
                <a:cs typeface="Microsoft Sans Serif"/>
              </a:rPr>
              <a:t>above</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to</a:t>
            </a:r>
            <a:r>
              <a:rPr sz="2200" spc="-55" dirty="0">
                <a:solidFill>
                  <a:srgbClr val="292929"/>
                </a:solidFill>
                <a:latin typeface="Microsoft Sans Serif"/>
                <a:cs typeface="Microsoft Sans Serif"/>
              </a:rPr>
              <a:t> </a:t>
            </a:r>
            <a:r>
              <a:rPr sz="2200" spc="-25" dirty="0">
                <a:solidFill>
                  <a:srgbClr val="292929"/>
                </a:solidFill>
                <a:latin typeface="Microsoft Sans Serif"/>
                <a:cs typeface="Microsoft Sans Serif"/>
              </a:rPr>
              <a:t>display</a:t>
            </a:r>
            <a:r>
              <a:rPr sz="2200" spc="-55" dirty="0">
                <a:solidFill>
                  <a:srgbClr val="292929"/>
                </a:solidFill>
                <a:latin typeface="Microsoft Sans Serif"/>
                <a:cs typeface="Microsoft Sans Serif"/>
              </a:rPr>
              <a:t> </a:t>
            </a:r>
            <a:r>
              <a:rPr sz="2200" spc="95" dirty="0">
                <a:solidFill>
                  <a:srgbClr val="292929"/>
                </a:solidFill>
                <a:latin typeface="Microsoft Sans Serif"/>
                <a:cs typeface="Microsoft Sans Serif"/>
              </a:rPr>
              <a:t>5</a:t>
            </a:r>
            <a:r>
              <a:rPr sz="2200" spc="-60" dirty="0">
                <a:solidFill>
                  <a:srgbClr val="292929"/>
                </a:solidFill>
                <a:latin typeface="Microsoft Sans Serif"/>
                <a:cs typeface="Microsoft Sans Serif"/>
              </a:rPr>
              <a:t> </a:t>
            </a:r>
            <a:r>
              <a:rPr sz="2200" spc="-35" dirty="0">
                <a:solidFill>
                  <a:srgbClr val="292929"/>
                </a:solidFill>
                <a:latin typeface="Microsoft Sans Serif"/>
                <a:cs typeface="Microsoft Sans Serif"/>
              </a:rPr>
              <a:t>records where</a:t>
            </a:r>
            <a:r>
              <a:rPr sz="2200" spc="-55" dirty="0">
                <a:solidFill>
                  <a:srgbClr val="292929"/>
                </a:solidFill>
                <a:latin typeface="Microsoft Sans Serif"/>
                <a:cs typeface="Microsoft Sans Serif"/>
              </a:rPr>
              <a:t> launch</a:t>
            </a:r>
            <a:r>
              <a:rPr sz="2200" spc="-70" dirty="0">
                <a:solidFill>
                  <a:srgbClr val="292929"/>
                </a:solidFill>
                <a:latin typeface="Microsoft Sans Serif"/>
                <a:cs typeface="Microsoft Sans Serif"/>
              </a:rPr>
              <a:t> </a:t>
            </a:r>
            <a:r>
              <a:rPr sz="2200" spc="-25" dirty="0">
                <a:solidFill>
                  <a:srgbClr val="292929"/>
                </a:solidFill>
                <a:latin typeface="Microsoft Sans Serif"/>
                <a:cs typeface="Microsoft Sans Serif"/>
              </a:rPr>
              <a:t>sites</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begin</a:t>
            </a:r>
            <a:r>
              <a:rPr sz="2200" spc="-60" dirty="0">
                <a:solidFill>
                  <a:srgbClr val="292929"/>
                </a:solidFill>
                <a:latin typeface="Microsoft Sans Serif"/>
                <a:cs typeface="Microsoft Sans Serif"/>
              </a:rPr>
              <a:t> </a:t>
            </a:r>
            <a:r>
              <a:rPr sz="2200" spc="-20" dirty="0">
                <a:solidFill>
                  <a:srgbClr val="292929"/>
                </a:solidFill>
                <a:latin typeface="Microsoft Sans Serif"/>
                <a:cs typeface="Microsoft Sans Serif"/>
              </a:rPr>
              <a:t>with</a:t>
            </a:r>
            <a:endParaRPr sz="2200">
              <a:latin typeface="Microsoft Sans Serif"/>
              <a:cs typeface="Microsoft Sans Serif"/>
            </a:endParaRPr>
          </a:p>
          <a:p>
            <a:pPr marL="241300">
              <a:lnSpc>
                <a:spcPct val="100000"/>
              </a:lnSpc>
            </a:pPr>
            <a:r>
              <a:rPr sz="2200" spc="-10" dirty="0">
                <a:solidFill>
                  <a:srgbClr val="292929"/>
                </a:solidFill>
                <a:latin typeface="Microsoft Sans Serif"/>
                <a:cs typeface="Microsoft Sans Serif"/>
              </a:rPr>
              <a:t>`CCA`</a:t>
            </a:r>
            <a:endParaRPr sz="2200">
              <a:latin typeface="Microsoft Sans Serif"/>
              <a:cs typeface="Microsoft Sans Serif"/>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130" dirty="0"/>
              <a:t>Launch</a:t>
            </a:r>
            <a:r>
              <a:rPr spc="-75" dirty="0"/>
              <a:t> </a:t>
            </a:r>
            <a:r>
              <a:rPr spc="-50" dirty="0"/>
              <a:t>Site</a:t>
            </a:r>
            <a:r>
              <a:rPr spc="-65" dirty="0"/>
              <a:t> </a:t>
            </a:r>
            <a:r>
              <a:rPr spc="-204" dirty="0"/>
              <a:t>Names</a:t>
            </a:r>
            <a:r>
              <a:rPr spc="-45" dirty="0"/>
              <a:t> </a:t>
            </a:r>
            <a:r>
              <a:rPr spc="-55" dirty="0"/>
              <a:t>Begin</a:t>
            </a:r>
            <a:r>
              <a:rPr spc="-65" dirty="0"/>
              <a:t> </a:t>
            </a:r>
            <a:r>
              <a:rPr dirty="0"/>
              <a:t>with</a:t>
            </a:r>
            <a:r>
              <a:rPr spc="-60" dirty="0"/>
              <a:t> </a:t>
            </a:r>
            <a:r>
              <a:rPr spc="-280" dirty="0"/>
              <a:t>'CCA'</a:t>
            </a:r>
          </a:p>
        </p:txBody>
      </p:sp>
      <p:pic>
        <p:nvPicPr>
          <p:cNvPr id="4" name="object 4"/>
          <p:cNvPicPr/>
          <p:nvPr/>
        </p:nvPicPr>
        <p:blipFill>
          <a:blip r:embed="rId2" cstate="print"/>
          <a:stretch>
            <a:fillRect/>
          </a:stretch>
        </p:blipFill>
        <p:spPr>
          <a:xfrm>
            <a:off x="867155" y="1626107"/>
            <a:ext cx="10027920" cy="2907792"/>
          </a:xfrm>
          <a:prstGeom prst="rect">
            <a:avLst/>
          </a:prstGeom>
        </p:spPr>
      </p:pic>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25</a:t>
            </a:fld>
            <a:endParaRPr spc="45"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1842261"/>
            <a:ext cx="9050655" cy="695960"/>
          </a:xfrm>
          <a:prstGeom prst="rect">
            <a:avLst/>
          </a:prstGeom>
        </p:spPr>
        <p:txBody>
          <a:bodyPr vert="horz" wrap="square" lIns="0" tIns="12065" rIns="0" bIns="0" rtlCol="0">
            <a:spAutoFit/>
          </a:bodyPr>
          <a:lstStyle/>
          <a:p>
            <a:pPr marL="241300" marR="5080" indent="-228600">
              <a:lnSpc>
                <a:spcPct val="100000"/>
              </a:lnSpc>
              <a:spcBef>
                <a:spcPts val="9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45" dirty="0">
                <a:solidFill>
                  <a:srgbClr val="292929"/>
                </a:solidFill>
                <a:latin typeface="Microsoft Sans Serif"/>
                <a:cs typeface="Microsoft Sans Serif"/>
              </a:rPr>
              <a:t>calculated</a:t>
            </a:r>
            <a:r>
              <a:rPr sz="2200" spc="-10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75" dirty="0">
                <a:solidFill>
                  <a:srgbClr val="292929"/>
                </a:solidFill>
                <a:latin typeface="Microsoft Sans Serif"/>
                <a:cs typeface="Microsoft Sans Serif"/>
              </a:rPr>
              <a:t> </a:t>
            </a:r>
            <a:r>
              <a:rPr sz="2200" dirty="0">
                <a:solidFill>
                  <a:srgbClr val="292929"/>
                </a:solidFill>
                <a:latin typeface="Microsoft Sans Serif"/>
                <a:cs typeface="Microsoft Sans Serif"/>
              </a:rPr>
              <a:t>total</a:t>
            </a:r>
            <a:r>
              <a:rPr sz="2200" spc="-20" dirty="0">
                <a:solidFill>
                  <a:srgbClr val="292929"/>
                </a:solidFill>
                <a:latin typeface="Microsoft Sans Serif"/>
                <a:cs typeface="Microsoft Sans Serif"/>
              </a:rPr>
              <a:t> </a:t>
            </a:r>
            <a:r>
              <a:rPr sz="2200" spc="-40" dirty="0">
                <a:solidFill>
                  <a:srgbClr val="292929"/>
                </a:solidFill>
                <a:latin typeface="Microsoft Sans Serif"/>
                <a:cs typeface="Microsoft Sans Serif"/>
              </a:rPr>
              <a:t>payload</a:t>
            </a:r>
            <a:r>
              <a:rPr sz="2200" spc="-35" dirty="0">
                <a:solidFill>
                  <a:srgbClr val="292929"/>
                </a:solidFill>
                <a:latin typeface="Microsoft Sans Serif"/>
                <a:cs typeface="Microsoft Sans Serif"/>
              </a:rPr>
              <a:t> </a:t>
            </a:r>
            <a:r>
              <a:rPr sz="2200" spc="-30" dirty="0">
                <a:solidFill>
                  <a:srgbClr val="292929"/>
                </a:solidFill>
                <a:latin typeface="Microsoft Sans Serif"/>
                <a:cs typeface="Microsoft Sans Serif"/>
              </a:rPr>
              <a:t>carried</a:t>
            </a:r>
            <a:r>
              <a:rPr sz="2200" spc="-20" dirty="0">
                <a:solidFill>
                  <a:srgbClr val="292929"/>
                </a:solidFill>
                <a:latin typeface="Microsoft Sans Serif"/>
                <a:cs typeface="Microsoft Sans Serif"/>
              </a:rPr>
              <a:t> </a:t>
            </a:r>
            <a:r>
              <a:rPr sz="2200" dirty="0">
                <a:solidFill>
                  <a:srgbClr val="292929"/>
                </a:solidFill>
                <a:latin typeface="Microsoft Sans Serif"/>
                <a:cs typeface="Microsoft Sans Serif"/>
              </a:rPr>
              <a:t>by</a:t>
            </a:r>
            <a:r>
              <a:rPr sz="2200" spc="-20" dirty="0">
                <a:solidFill>
                  <a:srgbClr val="292929"/>
                </a:solidFill>
                <a:latin typeface="Microsoft Sans Serif"/>
                <a:cs typeface="Microsoft Sans Serif"/>
              </a:rPr>
              <a:t> boosters </a:t>
            </a:r>
            <a:r>
              <a:rPr sz="2200" dirty="0">
                <a:solidFill>
                  <a:srgbClr val="292929"/>
                </a:solidFill>
                <a:latin typeface="Microsoft Sans Serif"/>
                <a:cs typeface="Microsoft Sans Serif"/>
              </a:rPr>
              <a:t>from</a:t>
            </a:r>
            <a:r>
              <a:rPr sz="2200" spc="-30" dirty="0">
                <a:solidFill>
                  <a:srgbClr val="292929"/>
                </a:solidFill>
                <a:latin typeface="Microsoft Sans Serif"/>
                <a:cs typeface="Microsoft Sans Serif"/>
              </a:rPr>
              <a:t> </a:t>
            </a:r>
            <a:r>
              <a:rPr sz="2200" spc="-155" dirty="0">
                <a:solidFill>
                  <a:srgbClr val="292929"/>
                </a:solidFill>
                <a:latin typeface="Microsoft Sans Serif"/>
                <a:cs typeface="Microsoft Sans Serif"/>
              </a:rPr>
              <a:t>NASA</a:t>
            </a:r>
            <a:r>
              <a:rPr sz="2200" spc="10" dirty="0">
                <a:solidFill>
                  <a:srgbClr val="292929"/>
                </a:solidFill>
                <a:latin typeface="Microsoft Sans Serif"/>
                <a:cs typeface="Microsoft Sans Serif"/>
              </a:rPr>
              <a:t> </a:t>
            </a:r>
            <a:r>
              <a:rPr sz="2200" spc="-90" dirty="0">
                <a:solidFill>
                  <a:srgbClr val="292929"/>
                </a:solidFill>
                <a:latin typeface="Microsoft Sans Serif"/>
                <a:cs typeface="Microsoft Sans Serif"/>
              </a:rPr>
              <a:t>as</a:t>
            </a:r>
            <a:r>
              <a:rPr sz="2200" spc="-30" dirty="0">
                <a:solidFill>
                  <a:srgbClr val="292929"/>
                </a:solidFill>
                <a:latin typeface="Microsoft Sans Serif"/>
                <a:cs typeface="Microsoft Sans Serif"/>
              </a:rPr>
              <a:t> </a:t>
            </a:r>
            <a:r>
              <a:rPr sz="2200" spc="90" dirty="0">
                <a:solidFill>
                  <a:srgbClr val="292929"/>
                </a:solidFill>
                <a:latin typeface="Microsoft Sans Serif"/>
                <a:cs typeface="Microsoft Sans Serif"/>
              </a:rPr>
              <a:t>45596 </a:t>
            </a:r>
            <a:r>
              <a:rPr sz="2200" spc="-20" dirty="0">
                <a:solidFill>
                  <a:srgbClr val="292929"/>
                </a:solidFill>
                <a:latin typeface="Microsoft Sans Serif"/>
                <a:cs typeface="Microsoft Sans Serif"/>
              </a:rPr>
              <a:t>using</a:t>
            </a:r>
            <a:r>
              <a:rPr sz="2200" spc="-9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85" dirty="0">
                <a:solidFill>
                  <a:srgbClr val="292929"/>
                </a:solidFill>
                <a:latin typeface="Microsoft Sans Serif"/>
                <a:cs typeface="Microsoft Sans Serif"/>
              </a:rPr>
              <a:t> </a:t>
            </a:r>
            <a:r>
              <a:rPr sz="2200" spc="-10" dirty="0">
                <a:solidFill>
                  <a:srgbClr val="292929"/>
                </a:solidFill>
                <a:latin typeface="Microsoft Sans Serif"/>
                <a:cs typeface="Microsoft Sans Serif"/>
              </a:rPr>
              <a:t>query</a:t>
            </a:r>
            <a:r>
              <a:rPr sz="2200" spc="-75" dirty="0">
                <a:solidFill>
                  <a:srgbClr val="292929"/>
                </a:solidFill>
                <a:latin typeface="Microsoft Sans Serif"/>
                <a:cs typeface="Microsoft Sans Serif"/>
              </a:rPr>
              <a:t> </a:t>
            </a:r>
            <a:r>
              <a:rPr sz="2200" spc="-20" dirty="0">
                <a:solidFill>
                  <a:srgbClr val="292929"/>
                </a:solidFill>
                <a:latin typeface="Microsoft Sans Serif"/>
                <a:cs typeface="Microsoft Sans Serif"/>
              </a:rPr>
              <a:t>below</a:t>
            </a:r>
            <a:endParaRPr sz="2200">
              <a:latin typeface="Microsoft Sans Serif"/>
              <a:cs typeface="Microsoft Sans Serif"/>
            </a:endParaRPr>
          </a:p>
        </p:txBody>
      </p:sp>
      <p:sp>
        <p:nvSpPr>
          <p:cNvPr id="3" name="object 3"/>
          <p:cNvSpPr txBox="1">
            <a:spLocks noGrp="1"/>
          </p:cNvSpPr>
          <p:nvPr>
            <p:ph type="title"/>
          </p:nvPr>
        </p:nvSpPr>
        <p:spPr>
          <a:xfrm>
            <a:off x="848969" y="417703"/>
            <a:ext cx="3882390" cy="589280"/>
          </a:xfrm>
          <a:prstGeom prst="rect">
            <a:avLst/>
          </a:prstGeom>
        </p:spPr>
        <p:txBody>
          <a:bodyPr vert="horz" wrap="square" lIns="0" tIns="12065" rIns="0" bIns="0" rtlCol="0">
            <a:spAutoFit/>
          </a:bodyPr>
          <a:lstStyle/>
          <a:p>
            <a:pPr marL="12700">
              <a:lnSpc>
                <a:spcPct val="100000"/>
              </a:lnSpc>
              <a:spcBef>
                <a:spcPts val="95"/>
              </a:spcBef>
            </a:pPr>
            <a:r>
              <a:rPr spc="-35" dirty="0"/>
              <a:t>Total</a:t>
            </a:r>
            <a:r>
              <a:rPr spc="-170" dirty="0"/>
              <a:t> </a:t>
            </a:r>
            <a:r>
              <a:rPr spc="-120" dirty="0"/>
              <a:t>Payload</a:t>
            </a:r>
            <a:r>
              <a:rPr spc="-125" dirty="0"/>
              <a:t> </a:t>
            </a:r>
            <a:r>
              <a:rPr spc="-195" dirty="0"/>
              <a:t>Mass</a:t>
            </a:r>
          </a:p>
        </p:txBody>
      </p:sp>
      <p:pic>
        <p:nvPicPr>
          <p:cNvPr id="4" name="object 4"/>
          <p:cNvPicPr/>
          <p:nvPr/>
        </p:nvPicPr>
        <p:blipFill>
          <a:blip r:embed="rId2" cstate="print"/>
          <a:stretch>
            <a:fillRect/>
          </a:stretch>
        </p:blipFill>
        <p:spPr>
          <a:xfrm>
            <a:off x="1859279" y="2833116"/>
            <a:ext cx="7414259" cy="2942844"/>
          </a:xfrm>
          <a:prstGeom prst="rect">
            <a:avLst/>
          </a:prstGeom>
        </p:spPr>
      </p:pic>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26</a:t>
            </a:fld>
            <a:endParaRPr spc="45"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7659" y="582929"/>
            <a:ext cx="2752725" cy="1604010"/>
          </a:xfrm>
          <a:prstGeom prst="rect">
            <a:avLst/>
          </a:prstGeom>
        </p:spPr>
        <p:txBody>
          <a:bodyPr vert="horz" wrap="square" lIns="0" tIns="75565" rIns="0" bIns="0" rtlCol="0">
            <a:spAutoFit/>
          </a:bodyPr>
          <a:lstStyle/>
          <a:p>
            <a:pPr marL="12700" marR="5080">
              <a:lnSpc>
                <a:spcPts val="4000"/>
              </a:lnSpc>
              <a:spcBef>
                <a:spcPts val="595"/>
              </a:spcBef>
            </a:pPr>
            <a:r>
              <a:rPr spc="-10" dirty="0"/>
              <a:t>Average </a:t>
            </a:r>
            <a:r>
              <a:rPr spc="-120" dirty="0"/>
              <a:t>Payload</a:t>
            </a:r>
            <a:r>
              <a:rPr spc="-100" dirty="0"/>
              <a:t> </a:t>
            </a:r>
            <a:r>
              <a:rPr spc="-225" dirty="0"/>
              <a:t>Mass </a:t>
            </a:r>
            <a:r>
              <a:rPr dirty="0"/>
              <a:t>by</a:t>
            </a:r>
            <a:r>
              <a:rPr spc="-35" dirty="0"/>
              <a:t> </a:t>
            </a:r>
            <a:r>
              <a:rPr dirty="0"/>
              <a:t>F9</a:t>
            </a:r>
            <a:r>
              <a:rPr spc="-35" dirty="0"/>
              <a:t> </a:t>
            </a:r>
            <a:r>
              <a:rPr spc="-20" dirty="0"/>
              <a:t>v1.1</a:t>
            </a:r>
          </a:p>
        </p:txBody>
      </p:sp>
      <p:sp>
        <p:nvSpPr>
          <p:cNvPr id="3" name="object 3"/>
          <p:cNvSpPr txBox="1"/>
          <p:nvPr/>
        </p:nvSpPr>
        <p:spPr>
          <a:xfrm>
            <a:off x="727659" y="2426335"/>
            <a:ext cx="3180715" cy="1153795"/>
          </a:xfrm>
          <a:prstGeom prst="rect">
            <a:avLst/>
          </a:prstGeom>
        </p:spPr>
        <p:txBody>
          <a:bodyPr vert="horz" wrap="square" lIns="0" tIns="47625" rIns="0" bIns="0" rtlCol="0">
            <a:spAutoFit/>
          </a:bodyPr>
          <a:lstStyle/>
          <a:p>
            <a:pPr marL="241300" marR="5080" indent="-228600">
              <a:lnSpc>
                <a:spcPts val="2160"/>
              </a:lnSpc>
              <a:spcBef>
                <a:spcPts val="375"/>
              </a:spcBef>
              <a:buFont typeface="Arial MT"/>
              <a:buChar char="•"/>
              <a:tabLst>
                <a:tab pos="241300" algn="l"/>
              </a:tabLst>
            </a:pPr>
            <a:r>
              <a:rPr sz="2000" spc="-195" dirty="0">
                <a:latin typeface="Microsoft Sans Serif"/>
                <a:cs typeface="Microsoft Sans Serif"/>
              </a:rPr>
              <a:t>We</a:t>
            </a:r>
            <a:r>
              <a:rPr sz="2000" spc="60" dirty="0">
                <a:latin typeface="Microsoft Sans Serif"/>
                <a:cs typeface="Microsoft Sans Serif"/>
              </a:rPr>
              <a:t> </a:t>
            </a:r>
            <a:r>
              <a:rPr sz="2000" spc="-45" dirty="0">
                <a:latin typeface="Microsoft Sans Serif"/>
                <a:cs typeface="Microsoft Sans Serif"/>
              </a:rPr>
              <a:t>calculated</a:t>
            </a:r>
            <a:r>
              <a:rPr sz="2000" spc="-85" dirty="0">
                <a:latin typeface="Microsoft Sans Serif"/>
                <a:cs typeface="Microsoft Sans Serif"/>
              </a:rPr>
              <a:t> </a:t>
            </a:r>
            <a:r>
              <a:rPr sz="2000" dirty="0">
                <a:latin typeface="Microsoft Sans Serif"/>
                <a:cs typeface="Microsoft Sans Serif"/>
              </a:rPr>
              <a:t>the </a:t>
            </a:r>
            <a:r>
              <a:rPr sz="2000" spc="-10" dirty="0">
                <a:latin typeface="Microsoft Sans Serif"/>
                <a:cs typeface="Microsoft Sans Serif"/>
              </a:rPr>
              <a:t>average </a:t>
            </a:r>
            <a:r>
              <a:rPr sz="2000" spc="-30" dirty="0">
                <a:latin typeface="Microsoft Sans Serif"/>
                <a:cs typeface="Microsoft Sans Serif"/>
              </a:rPr>
              <a:t>payload</a:t>
            </a:r>
            <a:r>
              <a:rPr sz="2000" spc="-105" dirty="0">
                <a:latin typeface="Microsoft Sans Serif"/>
                <a:cs typeface="Microsoft Sans Serif"/>
              </a:rPr>
              <a:t> </a:t>
            </a:r>
            <a:r>
              <a:rPr sz="2000" spc="-95" dirty="0">
                <a:latin typeface="Microsoft Sans Serif"/>
                <a:cs typeface="Microsoft Sans Serif"/>
              </a:rPr>
              <a:t>mass</a:t>
            </a:r>
            <a:r>
              <a:rPr sz="2000" spc="-40" dirty="0">
                <a:latin typeface="Microsoft Sans Serif"/>
                <a:cs typeface="Microsoft Sans Serif"/>
              </a:rPr>
              <a:t> </a:t>
            </a:r>
            <a:r>
              <a:rPr sz="2000" spc="-25" dirty="0">
                <a:latin typeface="Microsoft Sans Serif"/>
                <a:cs typeface="Microsoft Sans Serif"/>
              </a:rPr>
              <a:t>carried</a:t>
            </a:r>
            <a:r>
              <a:rPr sz="2000" spc="-85" dirty="0">
                <a:latin typeface="Microsoft Sans Serif"/>
                <a:cs typeface="Microsoft Sans Serif"/>
              </a:rPr>
              <a:t> </a:t>
            </a:r>
            <a:r>
              <a:rPr sz="2000" spc="-25" dirty="0">
                <a:latin typeface="Microsoft Sans Serif"/>
                <a:cs typeface="Microsoft Sans Serif"/>
              </a:rPr>
              <a:t>by </a:t>
            </a:r>
            <a:r>
              <a:rPr sz="2000" dirty="0">
                <a:latin typeface="Microsoft Sans Serif"/>
                <a:cs typeface="Microsoft Sans Serif"/>
              </a:rPr>
              <a:t>booster</a:t>
            </a:r>
            <a:r>
              <a:rPr sz="2000" spc="-30" dirty="0">
                <a:latin typeface="Microsoft Sans Serif"/>
                <a:cs typeface="Microsoft Sans Serif"/>
              </a:rPr>
              <a:t> version </a:t>
            </a:r>
            <a:r>
              <a:rPr sz="2000" dirty="0">
                <a:latin typeface="Microsoft Sans Serif"/>
                <a:cs typeface="Microsoft Sans Serif"/>
              </a:rPr>
              <a:t>F9 v1.1 </a:t>
            </a:r>
            <a:r>
              <a:rPr sz="2000" spc="-114" dirty="0">
                <a:latin typeface="Microsoft Sans Serif"/>
                <a:cs typeface="Microsoft Sans Serif"/>
              </a:rPr>
              <a:t>as </a:t>
            </a:r>
            <a:r>
              <a:rPr sz="2000" spc="50" dirty="0">
                <a:latin typeface="Microsoft Sans Serif"/>
                <a:cs typeface="Microsoft Sans Serif"/>
              </a:rPr>
              <a:t>2928.4</a:t>
            </a:r>
            <a:endParaRPr sz="2000">
              <a:latin typeface="Microsoft Sans Serif"/>
              <a:cs typeface="Microsoft Sans Serif"/>
            </a:endParaRPr>
          </a:p>
        </p:txBody>
      </p:sp>
      <p:grpSp>
        <p:nvGrpSpPr>
          <p:cNvPr id="4" name="object 4"/>
          <p:cNvGrpSpPr/>
          <p:nvPr/>
        </p:nvGrpSpPr>
        <p:grpSpPr>
          <a:xfrm>
            <a:off x="4639055" y="0"/>
            <a:ext cx="7553325" cy="6858000"/>
            <a:chOff x="4639055" y="0"/>
            <a:chExt cx="7553325" cy="6858000"/>
          </a:xfrm>
        </p:grpSpPr>
        <p:sp>
          <p:nvSpPr>
            <p:cNvPr id="5" name="object 5"/>
            <p:cNvSpPr/>
            <p:nvPr/>
          </p:nvSpPr>
          <p:spPr>
            <a:xfrm>
              <a:off x="4639055" y="0"/>
              <a:ext cx="7553325" cy="6858000"/>
            </a:xfrm>
            <a:custGeom>
              <a:avLst/>
              <a:gdLst/>
              <a:ahLst/>
              <a:cxnLst/>
              <a:rect l="l" t="t" r="r" b="b"/>
              <a:pathLst>
                <a:path w="7553325" h="6858000">
                  <a:moveTo>
                    <a:pt x="7552944" y="0"/>
                  </a:moveTo>
                  <a:lnTo>
                    <a:pt x="0" y="0"/>
                  </a:lnTo>
                  <a:lnTo>
                    <a:pt x="0" y="6858000"/>
                  </a:lnTo>
                  <a:lnTo>
                    <a:pt x="7552944" y="6858000"/>
                  </a:lnTo>
                  <a:lnTo>
                    <a:pt x="7552944" y="0"/>
                  </a:lnTo>
                  <a:close/>
                </a:path>
              </a:pathLst>
            </a:custGeom>
            <a:solidFill>
              <a:srgbClr val="C7C9C9"/>
            </a:solidFill>
          </p:spPr>
          <p:txBody>
            <a:bodyPr wrap="square" lIns="0" tIns="0" rIns="0" bIns="0" rtlCol="0"/>
            <a:lstStyle/>
            <a:p>
              <a:endParaRPr/>
            </a:p>
          </p:txBody>
        </p:sp>
        <p:pic>
          <p:nvPicPr>
            <p:cNvPr id="6" name="object 6"/>
            <p:cNvPicPr/>
            <p:nvPr/>
          </p:nvPicPr>
          <p:blipFill>
            <a:blip r:embed="rId2" cstate="print"/>
            <a:stretch>
              <a:fillRect/>
            </a:stretch>
          </p:blipFill>
          <p:spPr>
            <a:xfrm>
              <a:off x="5059679" y="512063"/>
              <a:ext cx="6707124" cy="5864352"/>
            </a:xfrm>
            <a:prstGeom prst="rect">
              <a:avLst/>
            </a:prstGeom>
          </p:spPr>
        </p:pic>
        <p:sp>
          <p:nvSpPr>
            <p:cNvPr id="7" name="object 7"/>
            <p:cNvSpPr/>
            <p:nvPr/>
          </p:nvSpPr>
          <p:spPr>
            <a:xfrm>
              <a:off x="5123687" y="557783"/>
              <a:ext cx="6583680" cy="5739765"/>
            </a:xfrm>
            <a:custGeom>
              <a:avLst/>
              <a:gdLst/>
              <a:ahLst/>
              <a:cxnLst/>
              <a:rect l="l" t="t" r="r" b="b"/>
              <a:pathLst>
                <a:path w="6583680" h="5739765">
                  <a:moveTo>
                    <a:pt x="6583679" y="0"/>
                  </a:moveTo>
                  <a:lnTo>
                    <a:pt x="0" y="0"/>
                  </a:lnTo>
                  <a:lnTo>
                    <a:pt x="0" y="5739384"/>
                  </a:lnTo>
                  <a:lnTo>
                    <a:pt x="6583679" y="5739384"/>
                  </a:lnTo>
                  <a:lnTo>
                    <a:pt x="6583679" y="0"/>
                  </a:lnTo>
                  <a:close/>
                </a:path>
              </a:pathLst>
            </a:custGeom>
            <a:solidFill>
              <a:srgbClr val="FFFFFF"/>
            </a:solidFill>
          </p:spPr>
          <p:txBody>
            <a:bodyPr wrap="square" lIns="0" tIns="0" rIns="0" bIns="0" rtlCol="0"/>
            <a:lstStyle/>
            <a:p>
              <a:endParaRPr/>
            </a:p>
          </p:txBody>
        </p:sp>
        <p:sp>
          <p:nvSpPr>
            <p:cNvPr id="8" name="object 8"/>
            <p:cNvSpPr/>
            <p:nvPr/>
          </p:nvSpPr>
          <p:spPr>
            <a:xfrm>
              <a:off x="5123687" y="557783"/>
              <a:ext cx="6583680" cy="5739765"/>
            </a:xfrm>
            <a:custGeom>
              <a:avLst/>
              <a:gdLst/>
              <a:ahLst/>
              <a:cxnLst/>
              <a:rect l="l" t="t" r="r" b="b"/>
              <a:pathLst>
                <a:path w="6583680" h="5739765">
                  <a:moveTo>
                    <a:pt x="0" y="5739384"/>
                  </a:moveTo>
                  <a:lnTo>
                    <a:pt x="6583679" y="5739384"/>
                  </a:lnTo>
                  <a:lnTo>
                    <a:pt x="6583679" y="0"/>
                  </a:lnTo>
                  <a:lnTo>
                    <a:pt x="0" y="0"/>
                  </a:lnTo>
                  <a:lnTo>
                    <a:pt x="0" y="5739384"/>
                  </a:lnTo>
                  <a:close/>
                </a:path>
              </a:pathLst>
            </a:custGeom>
            <a:ln w="9525">
              <a:solidFill>
                <a:srgbClr val="C7C9C9"/>
              </a:solidFill>
            </a:ln>
          </p:spPr>
          <p:txBody>
            <a:bodyPr wrap="square" lIns="0" tIns="0" rIns="0" bIns="0" rtlCol="0"/>
            <a:lstStyle/>
            <a:p>
              <a:endParaRPr/>
            </a:p>
          </p:txBody>
        </p:sp>
        <p:pic>
          <p:nvPicPr>
            <p:cNvPr id="9" name="object 9"/>
            <p:cNvPicPr/>
            <p:nvPr/>
          </p:nvPicPr>
          <p:blipFill>
            <a:blip r:embed="rId3" cstate="print"/>
            <a:stretch>
              <a:fillRect/>
            </a:stretch>
          </p:blipFill>
          <p:spPr>
            <a:xfrm>
              <a:off x="5405627" y="2217420"/>
              <a:ext cx="6019800" cy="2420111"/>
            </a:xfrm>
            <a:prstGeom prst="rect">
              <a:avLst/>
            </a:prstGeom>
          </p:spPr>
        </p:pic>
      </p:grpSp>
      <p:sp>
        <p:nvSpPr>
          <p:cNvPr id="10" name="object 10"/>
          <p:cNvSpPr txBox="1"/>
          <p:nvPr/>
        </p:nvSpPr>
        <p:spPr>
          <a:xfrm>
            <a:off x="11094211" y="6464909"/>
            <a:ext cx="180975" cy="177800"/>
          </a:xfrm>
          <a:prstGeom prst="rect">
            <a:avLst/>
          </a:prstGeom>
        </p:spPr>
        <p:txBody>
          <a:bodyPr vert="horz" wrap="square" lIns="0" tIns="0" rIns="0" bIns="0" rtlCol="0">
            <a:spAutoFit/>
          </a:bodyPr>
          <a:lstStyle/>
          <a:p>
            <a:pPr marL="12700">
              <a:lnSpc>
                <a:spcPts val="1240"/>
              </a:lnSpc>
            </a:pPr>
            <a:r>
              <a:rPr sz="1200" spc="-25" dirty="0">
                <a:solidFill>
                  <a:srgbClr val="2F2F2F"/>
                </a:solidFill>
                <a:latin typeface="Calibri"/>
                <a:cs typeface="Calibri"/>
              </a:rPr>
              <a:t>27</a:t>
            </a:r>
            <a:endParaRPr sz="1200">
              <a:latin typeface="Calibri"/>
              <a:cs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2172" y="547573"/>
            <a:ext cx="7357745" cy="574675"/>
          </a:xfrm>
          <a:prstGeom prst="rect">
            <a:avLst/>
          </a:prstGeom>
        </p:spPr>
        <p:txBody>
          <a:bodyPr vert="horz" wrap="square" lIns="0" tIns="12700" rIns="0" bIns="0" rtlCol="0">
            <a:spAutoFit/>
          </a:bodyPr>
          <a:lstStyle/>
          <a:p>
            <a:pPr marL="12700">
              <a:lnSpc>
                <a:spcPct val="100000"/>
              </a:lnSpc>
              <a:spcBef>
                <a:spcPts val="100"/>
              </a:spcBef>
            </a:pPr>
            <a:r>
              <a:rPr sz="3600" dirty="0"/>
              <a:t>First</a:t>
            </a:r>
            <a:r>
              <a:rPr sz="3600" spc="-170" dirty="0"/>
              <a:t> </a:t>
            </a:r>
            <a:r>
              <a:rPr sz="3600" spc="-165" dirty="0"/>
              <a:t>Successful</a:t>
            </a:r>
            <a:r>
              <a:rPr sz="3600" spc="-75" dirty="0"/>
              <a:t> Ground</a:t>
            </a:r>
            <a:r>
              <a:rPr sz="3600" spc="-130" dirty="0"/>
              <a:t> </a:t>
            </a:r>
            <a:r>
              <a:rPr sz="3600" spc="-30" dirty="0"/>
              <a:t>Landing</a:t>
            </a:r>
            <a:r>
              <a:rPr sz="3600" spc="-130" dirty="0"/>
              <a:t> </a:t>
            </a:r>
            <a:r>
              <a:rPr sz="3600" spc="-40" dirty="0"/>
              <a:t>Date</a:t>
            </a:r>
            <a:endParaRPr sz="3600"/>
          </a:p>
        </p:txBody>
      </p:sp>
      <p:sp>
        <p:nvSpPr>
          <p:cNvPr id="3" name="object 3"/>
          <p:cNvSpPr txBox="1"/>
          <p:nvPr/>
        </p:nvSpPr>
        <p:spPr>
          <a:xfrm>
            <a:off x="696772" y="1775205"/>
            <a:ext cx="3733800" cy="1040765"/>
          </a:xfrm>
          <a:prstGeom prst="rect">
            <a:avLst/>
          </a:prstGeom>
        </p:spPr>
        <p:txBody>
          <a:bodyPr vert="horz" wrap="square" lIns="0" tIns="43815" rIns="0" bIns="0" rtlCol="0">
            <a:spAutoFit/>
          </a:bodyPr>
          <a:lstStyle/>
          <a:p>
            <a:pPr marL="266700" marR="30480" indent="-229235">
              <a:lnSpc>
                <a:spcPts val="1939"/>
              </a:lnSpc>
              <a:spcBef>
                <a:spcPts val="345"/>
              </a:spcBef>
              <a:buFont typeface="Arial MT"/>
              <a:buChar char="•"/>
              <a:tabLst>
                <a:tab pos="266700" algn="l"/>
              </a:tabLst>
            </a:pPr>
            <a:r>
              <a:rPr sz="1800" spc="-170" dirty="0">
                <a:latin typeface="Microsoft Sans Serif"/>
                <a:cs typeface="Microsoft Sans Serif"/>
              </a:rPr>
              <a:t>We</a:t>
            </a:r>
            <a:r>
              <a:rPr sz="1800" spc="50" dirty="0">
                <a:latin typeface="Microsoft Sans Serif"/>
                <a:cs typeface="Microsoft Sans Serif"/>
              </a:rPr>
              <a:t> </a:t>
            </a:r>
            <a:r>
              <a:rPr sz="1800" spc="-30" dirty="0">
                <a:latin typeface="Microsoft Sans Serif"/>
                <a:cs typeface="Microsoft Sans Serif"/>
              </a:rPr>
              <a:t>observed</a:t>
            </a:r>
            <a:r>
              <a:rPr sz="1800" spc="-70" dirty="0">
                <a:latin typeface="Microsoft Sans Serif"/>
                <a:cs typeface="Microsoft Sans Serif"/>
              </a:rPr>
              <a:t> </a:t>
            </a:r>
            <a:r>
              <a:rPr sz="1800" dirty="0">
                <a:latin typeface="Microsoft Sans Serif"/>
                <a:cs typeface="Microsoft Sans Serif"/>
              </a:rPr>
              <a:t>that the</a:t>
            </a:r>
            <a:r>
              <a:rPr sz="1800" spc="-5" dirty="0">
                <a:latin typeface="Microsoft Sans Serif"/>
                <a:cs typeface="Microsoft Sans Serif"/>
              </a:rPr>
              <a:t> </a:t>
            </a:r>
            <a:r>
              <a:rPr sz="1800" spc="-25" dirty="0">
                <a:latin typeface="Microsoft Sans Serif"/>
                <a:cs typeface="Microsoft Sans Serif"/>
              </a:rPr>
              <a:t>dates</a:t>
            </a:r>
            <a:r>
              <a:rPr sz="1800" dirty="0">
                <a:latin typeface="Microsoft Sans Serif"/>
                <a:cs typeface="Microsoft Sans Serif"/>
              </a:rPr>
              <a:t> of</a:t>
            </a:r>
            <a:r>
              <a:rPr sz="1800" spc="-25" dirty="0">
                <a:latin typeface="Microsoft Sans Serif"/>
                <a:cs typeface="Microsoft Sans Serif"/>
              </a:rPr>
              <a:t> the </a:t>
            </a:r>
            <a:r>
              <a:rPr sz="1800" dirty="0">
                <a:latin typeface="Microsoft Sans Serif"/>
                <a:cs typeface="Microsoft Sans Serif"/>
              </a:rPr>
              <a:t>first</a:t>
            </a:r>
            <a:r>
              <a:rPr sz="1800" spc="-15" dirty="0">
                <a:latin typeface="Microsoft Sans Serif"/>
                <a:cs typeface="Microsoft Sans Serif"/>
              </a:rPr>
              <a:t> </a:t>
            </a:r>
            <a:r>
              <a:rPr sz="1800" spc="-70" dirty="0">
                <a:latin typeface="Microsoft Sans Serif"/>
                <a:cs typeface="Microsoft Sans Serif"/>
              </a:rPr>
              <a:t>successful</a:t>
            </a:r>
            <a:r>
              <a:rPr sz="1800" spc="-50" dirty="0">
                <a:latin typeface="Microsoft Sans Serif"/>
                <a:cs typeface="Microsoft Sans Serif"/>
              </a:rPr>
              <a:t> </a:t>
            </a:r>
            <a:r>
              <a:rPr sz="1800" dirty="0">
                <a:latin typeface="Microsoft Sans Serif"/>
                <a:cs typeface="Microsoft Sans Serif"/>
              </a:rPr>
              <a:t>landing</a:t>
            </a:r>
            <a:r>
              <a:rPr sz="1800" spc="-20" dirty="0">
                <a:latin typeface="Microsoft Sans Serif"/>
                <a:cs typeface="Microsoft Sans Serif"/>
              </a:rPr>
              <a:t> </a:t>
            </a:r>
            <a:r>
              <a:rPr sz="1800" spc="-30" dirty="0">
                <a:latin typeface="Microsoft Sans Serif"/>
                <a:cs typeface="Microsoft Sans Serif"/>
              </a:rPr>
              <a:t>outcome</a:t>
            </a:r>
            <a:r>
              <a:rPr sz="1800" spc="-40" dirty="0">
                <a:latin typeface="Microsoft Sans Serif"/>
                <a:cs typeface="Microsoft Sans Serif"/>
              </a:rPr>
              <a:t> </a:t>
            </a:r>
            <a:r>
              <a:rPr sz="1800" spc="-25" dirty="0">
                <a:latin typeface="Microsoft Sans Serif"/>
                <a:cs typeface="Microsoft Sans Serif"/>
              </a:rPr>
              <a:t>on </a:t>
            </a:r>
            <a:r>
              <a:rPr sz="1800" dirty="0">
                <a:latin typeface="Microsoft Sans Serif"/>
                <a:cs typeface="Microsoft Sans Serif"/>
              </a:rPr>
              <a:t>ground</a:t>
            </a:r>
            <a:r>
              <a:rPr sz="1800" spc="-5" dirty="0">
                <a:latin typeface="Microsoft Sans Serif"/>
                <a:cs typeface="Microsoft Sans Serif"/>
              </a:rPr>
              <a:t> </a:t>
            </a:r>
            <a:r>
              <a:rPr sz="1800" dirty="0">
                <a:latin typeface="Microsoft Sans Serif"/>
                <a:cs typeface="Microsoft Sans Serif"/>
              </a:rPr>
              <a:t>pad</a:t>
            </a:r>
            <a:r>
              <a:rPr sz="1800" spc="25" dirty="0">
                <a:latin typeface="Microsoft Sans Serif"/>
                <a:cs typeface="Microsoft Sans Serif"/>
              </a:rPr>
              <a:t> </a:t>
            </a:r>
            <a:r>
              <a:rPr sz="1800" spc="-55" dirty="0">
                <a:latin typeface="Microsoft Sans Serif"/>
                <a:cs typeface="Microsoft Sans Serif"/>
              </a:rPr>
              <a:t>was</a:t>
            </a:r>
            <a:r>
              <a:rPr sz="1800" spc="15" dirty="0">
                <a:latin typeface="Microsoft Sans Serif"/>
                <a:cs typeface="Microsoft Sans Serif"/>
              </a:rPr>
              <a:t> </a:t>
            </a:r>
            <a:r>
              <a:rPr sz="1800" dirty="0">
                <a:latin typeface="Microsoft Sans Serif"/>
                <a:cs typeface="Microsoft Sans Serif"/>
              </a:rPr>
              <a:t>22</a:t>
            </a:r>
            <a:r>
              <a:rPr sz="1800" baseline="25462" dirty="0">
                <a:latin typeface="Microsoft Sans Serif"/>
                <a:cs typeface="Microsoft Sans Serif"/>
              </a:rPr>
              <a:t>nd</a:t>
            </a:r>
            <a:r>
              <a:rPr sz="1800" spc="270" baseline="25462" dirty="0">
                <a:latin typeface="Microsoft Sans Serif"/>
                <a:cs typeface="Microsoft Sans Serif"/>
              </a:rPr>
              <a:t> </a:t>
            </a:r>
            <a:r>
              <a:rPr sz="1800" spc="-10" dirty="0">
                <a:latin typeface="Microsoft Sans Serif"/>
                <a:cs typeface="Microsoft Sans Serif"/>
              </a:rPr>
              <a:t>December </a:t>
            </a:r>
            <a:r>
              <a:rPr sz="1800" spc="60" dirty="0">
                <a:latin typeface="Microsoft Sans Serif"/>
                <a:cs typeface="Microsoft Sans Serif"/>
              </a:rPr>
              <a:t>2015</a:t>
            </a:r>
            <a:endParaRPr sz="1800">
              <a:latin typeface="Microsoft Sans Serif"/>
              <a:cs typeface="Microsoft Sans Serif"/>
            </a:endParaRPr>
          </a:p>
        </p:txBody>
      </p:sp>
      <p:sp>
        <p:nvSpPr>
          <p:cNvPr id="4" name="object 4"/>
          <p:cNvSpPr/>
          <p:nvPr/>
        </p:nvSpPr>
        <p:spPr>
          <a:xfrm>
            <a:off x="0" y="4600955"/>
            <a:ext cx="1014094" cy="2018030"/>
          </a:xfrm>
          <a:custGeom>
            <a:avLst/>
            <a:gdLst/>
            <a:ahLst/>
            <a:cxnLst/>
            <a:rect l="l" t="t" r="r" b="b"/>
            <a:pathLst>
              <a:path w="1014094" h="2018029">
                <a:moveTo>
                  <a:pt x="1014056" y="1370545"/>
                </a:moveTo>
                <a:lnTo>
                  <a:pt x="832510" y="1189012"/>
                </a:lnTo>
                <a:lnTo>
                  <a:pt x="1013460" y="1008888"/>
                </a:lnTo>
                <a:lnTo>
                  <a:pt x="0" y="0"/>
                </a:lnTo>
                <a:lnTo>
                  <a:pt x="0" y="2017776"/>
                </a:lnTo>
                <a:lnTo>
                  <a:pt x="488391" y="1531594"/>
                </a:lnTo>
                <a:lnTo>
                  <a:pt x="670699" y="1713890"/>
                </a:lnTo>
                <a:lnTo>
                  <a:pt x="1014056" y="1370545"/>
                </a:lnTo>
                <a:close/>
              </a:path>
            </a:pathLst>
          </a:custGeom>
          <a:solidFill>
            <a:srgbClr val="4471C4">
              <a:alpha val="30195"/>
            </a:srgbClr>
          </a:solidFill>
        </p:spPr>
        <p:txBody>
          <a:bodyPr wrap="square" lIns="0" tIns="0" rIns="0" bIns="0" rtlCol="0"/>
          <a:lstStyle/>
          <a:p>
            <a:endParaRPr/>
          </a:p>
        </p:txBody>
      </p:sp>
      <p:pic>
        <p:nvPicPr>
          <p:cNvPr id="5" name="object 5"/>
          <p:cNvPicPr/>
          <p:nvPr/>
        </p:nvPicPr>
        <p:blipFill>
          <a:blip r:embed="rId2" cstate="print"/>
          <a:stretch>
            <a:fillRect/>
          </a:stretch>
        </p:blipFill>
        <p:spPr>
          <a:xfrm>
            <a:off x="5319102" y="2821661"/>
            <a:ext cx="6229769" cy="2075787"/>
          </a:xfrm>
          <a:prstGeom prst="rect">
            <a:avLst/>
          </a:prstGeom>
        </p:spPr>
      </p:pic>
      <p:sp>
        <p:nvSpPr>
          <p:cNvPr id="6" name="object 6"/>
          <p:cNvSpPr/>
          <p:nvPr/>
        </p:nvSpPr>
        <p:spPr>
          <a:xfrm>
            <a:off x="11219307" y="0"/>
            <a:ext cx="972819" cy="1935480"/>
          </a:xfrm>
          <a:custGeom>
            <a:avLst/>
            <a:gdLst/>
            <a:ahLst/>
            <a:cxnLst/>
            <a:rect l="l" t="t" r="r" b="b"/>
            <a:pathLst>
              <a:path w="972820" h="1935480">
                <a:moveTo>
                  <a:pt x="972693" y="0"/>
                </a:moveTo>
                <a:lnTo>
                  <a:pt x="381" y="967740"/>
                </a:lnTo>
                <a:lnTo>
                  <a:pt x="177482" y="1144016"/>
                </a:lnTo>
                <a:lnTo>
                  <a:pt x="0" y="1321562"/>
                </a:lnTo>
                <a:lnTo>
                  <a:pt x="348615" y="1670177"/>
                </a:lnTo>
                <a:lnTo>
                  <a:pt x="526986" y="1491881"/>
                </a:lnTo>
                <a:lnTo>
                  <a:pt x="972693" y="1935480"/>
                </a:lnTo>
                <a:lnTo>
                  <a:pt x="972693" y="0"/>
                </a:lnTo>
                <a:close/>
              </a:path>
            </a:pathLst>
          </a:custGeom>
          <a:solidFill>
            <a:srgbClr val="FFC000">
              <a:alpha val="30195"/>
            </a:srgbClr>
          </a:solidFill>
        </p:spPr>
        <p:txBody>
          <a:bodyPr wrap="square" lIns="0" tIns="0" rIns="0" bIns="0" rtlCol="0"/>
          <a:lstStyle/>
          <a:p>
            <a:endParaRPr/>
          </a:p>
        </p:txBody>
      </p:sp>
      <p:sp>
        <p:nvSpPr>
          <p:cNvPr id="7" name="object 7"/>
          <p:cNvSpPr txBox="1"/>
          <p:nvPr/>
        </p:nvSpPr>
        <p:spPr>
          <a:xfrm>
            <a:off x="11263630" y="6464909"/>
            <a:ext cx="244475" cy="177800"/>
          </a:xfrm>
          <a:prstGeom prst="rect">
            <a:avLst/>
          </a:prstGeom>
        </p:spPr>
        <p:txBody>
          <a:bodyPr vert="horz" wrap="square" lIns="0" tIns="0" rIns="0" bIns="0" rtlCol="0">
            <a:spAutoFit/>
          </a:bodyPr>
          <a:lstStyle/>
          <a:p>
            <a:pPr marL="38100">
              <a:lnSpc>
                <a:spcPts val="1240"/>
              </a:lnSpc>
            </a:pPr>
            <a:fld id="{81D60167-4931-47E6-BA6A-407CBD079E47}" type="slidenum">
              <a:rPr sz="1200" spc="-25" dirty="0">
                <a:solidFill>
                  <a:srgbClr val="888888"/>
                </a:solidFill>
                <a:latin typeface="Calibri"/>
                <a:cs typeface="Calibri"/>
              </a:rPr>
              <a:t>28</a:t>
            </a:fld>
            <a:endParaRPr sz="1200">
              <a:latin typeface="Calibri"/>
              <a:cs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72819" cy="1935480"/>
          </a:xfrm>
          <a:custGeom>
            <a:avLst/>
            <a:gdLst/>
            <a:ahLst/>
            <a:cxnLst/>
            <a:rect l="l" t="t" r="r" b="b"/>
            <a:pathLst>
              <a:path w="972819" h="1935480">
                <a:moveTo>
                  <a:pt x="972705" y="1321562"/>
                </a:moveTo>
                <a:lnTo>
                  <a:pt x="795185" y="1144028"/>
                </a:lnTo>
                <a:lnTo>
                  <a:pt x="972312" y="967740"/>
                </a:lnTo>
                <a:lnTo>
                  <a:pt x="0" y="0"/>
                </a:lnTo>
                <a:lnTo>
                  <a:pt x="0" y="1935480"/>
                </a:lnTo>
                <a:lnTo>
                  <a:pt x="445681" y="1491894"/>
                </a:lnTo>
                <a:lnTo>
                  <a:pt x="624027" y="1670177"/>
                </a:lnTo>
                <a:lnTo>
                  <a:pt x="972705" y="1321562"/>
                </a:lnTo>
                <a:close/>
              </a:path>
            </a:pathLst>
          </a:custGeom>
          <a:solidFill>
            <a:srgbClr val="FFC000">
              <a:alpha val="30195"/>
            </a:srgbClr>
          </a:solidFill>
        </p:spPr>
        <p:txBody>
          <a:bodyPr wrap="square" lIns="0" tIns="0" rIns="0" bIns="0" rtlCol="0"/>
          <a:lstStyle/>
          <a:p>
            <a:endParaRPr/>
          </a:p>
        </p:txBody>
      </p:sp>
      <p:sp>
        <p:nvSpPr>
          <p:cNvPr id="3" name="object 3"/>
          <p:cNvSpPr txBox="1">
            <a:spLocks noGrp="1"/>
          </p:cNvSpPr>
          <p:nvPr>
            <p:ph type="title"/>
          </p:nvPr>
        </p:nvSpPr>
        <p:spPr>
          <a:xfrm>
            <a:off x="722172" y="300990"/>
            <a:ext cx="10480040" cy="1068070"/>
          </a:xfrm>
          <a:prstGeom prst="rect">
            <a:avLst/>
          </a:prstGeom>
        </p:spPr>
        <p:txBody>
          <a:bodyPr vert="horz" wrap="square" lIns="0" tIns="74295" rIns="0" bIns="0" rtlCol="0">
            <a:spAutoFit/>
          </a:bodyPr>
          <a:lstStyle/>
          <a:p>
            <a:pPr marL="12700" marR="5080">
              <a:lnSpc>
                <a:spcPts val="3890"/>
              </a:lnSpc>
              <a:spcBef>
                <a:spcPts val="585"/>
              </a:spcBef>
            </a:pPr>
            <a:r>
              <a:rPr sz="3600" spc="-165" dirty="0"/>
              <a:t>Successful</a:t>
            </a:r>
            <a:r>
              <a:rPr sz="3600" spc="-80" dirty="0"/>
              <a:t> </a:t>
            </a:r>
            <a:r>
              <a:rPr sz="3600" spc="-10" dirty="0"/>
              <a:t>Drone</a:t>
            </a:r>
            <a:r>
              <a:rPr sz="3600" spc="-100" dirty="0"/>
              <a:t> </a:t>
            </a:r>
            <a:r>
              <a:rPr sz="3600" spc="-70" dirty="0"/>
              <a:t>Ship</a:t>
            </a:r>
            <a:r>
              <a:rPr sz="3600" spc="-90" dirty="0"/>
              <a:t> </a:t>
            </a:r>
            <a:r>
              <a:rPr sz="3600" spc="-30" dirty="0"/>
              <a:t>Landing</a:t>
            </a:r>
            <a:r>
              <a:rPr sz="3600" spc="-100" dirty="0"/>
              <a:t> </a:t>
            </a:r>
            <a:r>
              <a:rPr sz="3600" dirty="0"/>
              <a:t>with</a:t>
            </a:r>
            <a:r>
              <a:rPr sz="3600" spc="-95" dirty="0"/>
              <a:t> </a:t>
            </a:r>
            <a:r>
              <a:rPr sz="3600" spc="-110" dirty="0"/>
              <a:t>Payload</a:t>
            </a:r>
            <a:r>
              <a:rPr sz="3600" spc="-90" dirty="0"/>
              <a:t> </a:t>
            </a:r>
            <a:r>
              <a:rPr sz="3600" spc="-50" dirty="0"/>
              <a:t>between </a:t>
            </a:r>
            <a:r>
              <a:rPr sz="3600" spc="160" dirty="0"/>
              <a:t>4000</a:t>
            </a:r>
            <a:r>
              <a:rPr sz="3600" spc="-40" dirty="0"/>
              <a:t> </a:t>
            </a:r>
            <a:r>
              <a:rPr sz="3600" dirty="0"/>
              <a:t>and</a:t>
            </a:r>
            <a:r>
              <a:rPr sz="3600" spc="-25" dirty="0"/>
              <a:t> </a:t>
            </a:r>
            <a:r>
              <a:rPr sz="3600" spc="135" dirty="0"/>
              <a:t>6000</a:t>
            </a:r>
            <a:endParaRPr sz="3600"/>
          </a:p>
        </p:txBody>
      </p:sp>
      <p:pic>
        <p:nvPicPr>
          <p:cNvPr id="4" name="object 4"/>
          <p:cNvPicPr/>
          <p:nvPr/>
        </p:nvPicPr>
        <p:blipFill>
          <a:blip r:embed="rId2" cstate="print"/>
          <a:stretch>
            <a:fillRect/>
          </a:stretch>
        </p:blipFill>
        <p:spPr>
          <a:xfrm>
            <a:off x="643127" y="1783079"/>
            <a:ext cx="6252972" cy="4283964"/>
          </a:xfrm>
          <a:prstGeom prst="rect">
            <a:avLst/>
          </a:prstGeom>
        </p:spPr>
      </p:pic>
      <p:sp>
        <p:nvSpPr>
          <p:cNvPr id="5" name="object 5"/>
          <p:cNvSpPr txBox="1"/>
          <p:nvPr/>
        </p:nvSpPr>
        <p:spPr>
          <a:xfrm>
            <a:off x="7623809" y="1770633"/>
            <a:ext cx="3820795" cy="2251710"/>
          </a:xfrm>
          <a:prstGeom prst="rect">
            <a:avLst/>
          </a:prstGeom>
        </p:spPr>
        <p:txBody>
          <a:bodyPr vert="horz" wrap="square" lIns="0" tIns="43180" rIns="0" bIns="0" rtlCol="0">
            <a:spAutoFit/>
          </a:bodyPr>
          <a:lstStyle/>
          <a:p>
            <a:pPr marL="241300" marR="5080" indent="-228600">
              <a:lnSpc>
                <a:spcPct val="90000"/>
              </a:lnSpc>
              <a:spcBef>
                <a:spcPts val="340"/>
              </a:spcBef>
              <a:buFont typeface="Arial MT"/>
              <a:buChar char="•"/>
              <a:tabLst>
                <a:tab pos="241300" algn="l"/>
              </a:tabLst>
            </a:pPr>
            <a:r>
              <a:rPr sz="2000" spc="-200" dirty="0">
                <a:latin typeface="Microsoft Sans Serif"/>
                <a:cs typeface="Microsoft Sans Serif"/>
              </a:rPr>
              <a:t>We</a:t>
            </a:r>
            <a:r>
              <a:rPr sz="2000" spc="60" dirty="0">
                <a:latin typeface="Microsoft Sans Serif"/>
                <a:cs typeface="Microsoft Sans Serif"/>
              </a:rPr>
              <a:t> </a:t>
            </a:r>
            <a:r>
              <a:rPr sz="2000" spc="-40" dirty="0">
                <a:latin typeface="Microsoft Sans Serif"/>
                <a:cs typeface="Microsoft Sans Serif"/>
              </a:rPr>
              <a:t>used</a:t>
            </a:r>
            <a:r>
              <a:rPr sz="2000" spc="-95" dirty="0">
                <a:latin typeface="Microsoft Sans Serif"/>
                <a:cs typeface="Microsoft Sans Serif"/>
              </a:rPr>
              <a:t> </a:t>
            </a:r>
            <a:r>
              <a:rPr sz="2000" dirty="0">
                <a:latin typeface="Microsoft Sans Serif"/>
                <a:cs typeface="Microsoft Sans Serif"/>
              </a:rPr>
              <a:t>the</a:t>
            </a:r>
            <a:r>
              <a:rPr sz="2000" spc="25" dirty="0">
                <a:latin typeface="Microsoft Sans Serif"/>
                <a:cs typeface="Microsoft Sans Serif"/>
              </a:rPr>
              <a:t> </a:t>
            </a:r>
            <a:r>
              <a:rPr sz="2000" b="1" spc="-110" dirty="0">
                <a:latin typeface="Trebuchet MS"/>
                <a:cs typeface="Trebuchet MS"/>
              </a:rPr>
              <a:t>WHERE</a:t>
            </a:r>
            <a:r>
              <a:rPr sz="2000" b="1" spc="-60" dirty="0">
                <a:latin typeface="Trebuchet MS"/>
                <a:cs typeface="Trebuchet MS"/>
              </a:rPr>
              <a:t> </a:t>
            </a:r>
            <a:r>
              <a:rPr sz="2000" spc="-75" dirty="0">
                <a:latin typeface="Microsoft Sans Serif"/>
                <a:cs typeface="Microsoft Sans Serif"/>
              </a:rPr>
              <a:t>clause</a:t>
            </a:r>
            <a:r>
              <a:rPr sz="2000" spc="-10" dirty="0">
                <a:latin typeface="Microsoft Sans Serif"/>
                <a:cs typeface="Microsoft Sans Serif"/>
              </a:rPr>
              <a:t> </a:t>
            </a:r>
            <a:r>
              <a:rPr sz="2000" spc="-35" dirty="0">
                <a:latin typeface="Microsoft Sans Serif"/>
                <a:cs typeface="Microsoft Sans Serif"/>
              </a:rPr>
              <a:t>to </a:t>
            </a:r>
            <a:r>
              <a:rPr sz="2000" dirty="0">
                <a:latin typeface="Microsoft Sans Serif"/>
                <a:cs typeface="Microsoft Sans Serif"/>
              </a:rPr>
              <a:t>filter for</a:t>
            </a:r>
            <a:r>
              <a:rPr sz="2000" spc="10" dirty="0">
                <a:latin typeface="Microsoft Sans Serif"/>
                <a:cs typeface="Microsoft Sans Serif"/>
              </a:rPr>
              <a:t> </a:t>
            </a:r>
            <a:r>
              <a:rPr sz="2000" spc="-20" dirty="0">
                <a:latin typeface="Microsoft Sans Serif"/>
                <a:cs typeface="Microsoft Sans Serif"/>
              </a:rPr>
              <a:t>boosters</a:t>
            </a:r>
            <a:r>
              <a:rPr sz="2000" spc="-15" dirty="0">
                <a:latin typeface="Microsoft Sans Serif"/>
                <a:cs typeface="Microsoft Sans Serif"/>
              </a:rPr>
              <a:t> </a:t>
            </a:r>
            <a:r>
              <a:rPr sz="2000" spc="-20" dirty="0">
                <a:latin typeface="Microsoft Sans Serif"/>
                <a:cs typeface="Microsoft Sans Serif"/>
              </a:rPr>
              <a:t>which</a:t>
            </a:r>
            <a:r>
              <a:rPr sz="2000" spc="5" dirty="0">
                <a:latin typeface="Microsoft Sans Serif"/>
                <a:cs typeface="Microsoft Sans Serif"/>
              </a:rPr>
              <a:t> </a:t>
            </a:r>
            <a:r>
              <a:rPr sz="2000" spc="-20" dirty="0">
                <a:latin typeface="Microsoft Sans Serif"/>
                <a:cs typeface="Microsoft Sans Serif"/>
              </a:rPr>
              <a:t>have </a:t>
            </a:r>
            <a:r>
              <a:rPr sz="2000" spc="-65" dirty="0">
                <a:latin typeface="Microsoft Sans Serif"/>
                <a:cs typeface="Microsoft Sans Serif"/>
              </a:rPr>
              <a:t>successfully</a:t>
            </a:r>
            <a:r>
              <a:rPr sz="2000" spc="-60" dirty="0">
                <a:latin typeface="Microsoft Sans Serif"/>
                <a:cs typeface="Microsoft Sans Serif"/>
              </a:rPr>
              <a:t> </a:t>
            </a:r>
            <a:r>
              <a:rPr sz="2000" spc="-20" dirty="0">
                <a:latin typeface="Microsoft Sans Serif"/>
                <a:cs typeface="Microsoft Sans Serif"/>
              </a:rPr>
              <a:t>landed</a:t>
            </a:r>
            <a:r>
              <a:rPr sz="2000" spc="-55" dirty="0">
                <a:latin typeface="Microsoft Sans Serif"/>
                <a:cs typeface="Microsoft Sans Serif"/>
              </a:rPr>
              <a:t> </a:t>
            </a:r>
            <a:r>
              <a:rPr sz="2000" dirty="0">
                <a:latin typeface="Microsoft Sans Serif"/>
                <a:cs typeface="Microsoft Sans Serif"/>
              </a:rPr>
              <a:t>on</a:t>
            </a:r>
            <a:r>
              <a:rPr sz="2000" spc="-20" dirty="0">
                <a:latin typeface="Microsoft Sans Serif"/>
                <a:cs typeface="Microsoft Sans Serif"/>
              </a:rPr>
              <a:t> drone </a:t>
            </a:r>
            <a:r>
              <a:rPr sz="2000" dirty="0">
                <a:latin typeface="Microsoft Sans Serif"/>
                <a:cs typeface="Microsoft Sans Serif"/>
              </a:rPr>
              <a:t>ship</a:t>
            </a:r>
            <a:r>
              <a:rPr sz="2000" spc="-80" dirty="0">
                <a:latin typeface="Microsoft Sans Serif"/>
                <a:cs typeface="Microsoft Sans Serif"/>
              </a:rPr>
              <a:t> </a:t>
            </a:r>
            <a:r>
              <a:rPr sz="2000" dirty="0">
                <a:latin typeface="Microsoft Sans Serif"/>
                <a:cs typeface="Microsoft Sans Serif"/>
              </a:rPr>
              <a:t>and</a:t>
            </a:r>
            <a:r>
              <a:rPr sz="2000" spc="-85" dirty="0">
                <a:latin typeface="Microsoft Sans Serif"/>
                <a:cs typeface="Microsoft Sans Serif"/>
              </a:rPr>
              <a:t> </a:t>
            </a:r>
            <a:r>
              <a:rPr sz="2000" spc="-10" dirty="0">
                <a:latin typeface="Microsoft Sans Serif"/>
                <a:cs typeface="Microsoft Sans Serif"/>
              </a:rPr>
              <a:t>applied</a:t>
            </a:r>
            <a:r>
              <a:rPr sz="2000" spc="-90" dirty="0">
                <a:latin typeface="Microsoft Sans Serif"/>
                <a:cs typeface="Microsoft Sans Serif"/>
              </a:rPr>
              <a:t> </a:t>
            </a:r>
            <a:r>
              <a:rPr sz="2000" dirty="0">
                <a:latin typeface="Microsoft Sans Serif"/>
                <a:cs typeface="Microsoft Sans Serif"/>
              </a:rPr>
              <a:t>the</a:t>
            </a:r>
            <a:r>
              <a:rPr sz="2000" spc="-70" dirty="0">
                <a:latin typeface="Microsoft Sans Serif"/>
                <a:cs typeface="Microsoft Sans Serif"/>
              </a:rPr>
              <a:t> </a:t>
            </a:r>
            <a:r>
              <a:rPr sz="2000" b="1" spc="-25" dirty="0">
                <a:latin typeface="Trebuchet MS"/>
                <a:cs typeface="Trebuchet MS"/>
              </a:rPr>
              <a:t>AND </a:t>
            </a:r>
            <a:r>
              <a:rPr sz="2000" dirty="0">
                <a:latin typeface="Microsoft Sans Serif"/>
                <a:cs typeface="Microsoft Sans Serif"/>
              </a:rPr>
              <a:t>condition</a:t>
            </a:r>
            <a:r>
              <a:rPr sz="2000" spc="30" dirty="0">
                <a:latin typeface="Microsoft Sans Serif"/>
                <a:cs typeface="Microsoft Sans Serif"/>
              </a:rPr>
              <a:t> </a:t>
            </a:r>
            <a:r>
              <a:rPr sz="2000" dirty="0">
                <a:latin typeface="Microsoft Sans Serif"/>
                <a:cs typeface="Microsoft Sans Serif"/>
              </a:rPr>
              <a:t>to</a:t>
            </a:r>
            <a:r>
              <a:rPr sz="2000" spc="65" dirty="0">
                <a:latin typeface="Microsoft Sans Serif"/>
                <a:cs typeface="Microsoft Sans Serif"/>
              </a:rPr>
              <a:t> </a:t>
            </a:r>
            <a:r>
              <a:rPr sz="2000" spc="-10" dirty="0">
                <a:latin typeface="Microsoft Sans Serif"/>
                <a:cs typeface="Microsoft Sans Serif"/>
              </a:rPr>
              <a:t>determine </a:t>
            </a:r>
            <a:r>
              <a:rPr sz="2000" spc="-80" dirty="0">
                <a:latin typeface="Microsoft Sans Serif"/>
                <a:cs typeface="Microsoft Sans Serif"/>
              </a:rPr>
              <a:t>successful</a:t>
            </a:r>
            <a:r>
              <a:rPr sz="2000" spc="-45" dirty="0">
                <a:latin typeface="Microsoft Sans Serif"/>
                <a:cs typeface="Microsoft Sans Serif"/>
              </a:rPr>
              <a:t> </a:t>
            </a:r>
            <a:r>
              <a:rPr sz="2000" dirty="0">
                <a:latin typeface="Microsoft Sans Serif"/>
                <a:cs typeface="Microsoft Sans Serif"/>
              </a:rPr>
              <a:t>landing</a:t>
            </a:r>
            <a:r>
              <a:rPr sz="2000" spc="-45" dirty="0">
                <a:latin typeface="Microsoft Sans Serif"/>
                <a:cs typeface="Microsoft Sans Serif"/>
              </a:rPr>
              <a:t> </a:t>
            </a:r>
            <a:r>
              <a:rPr sz="2000" dirty="0">
                <a:latin typeface="Microsoft Sans Serif"/>
                <a:cs typeface="Microsoft Sans Serif"/>
              </a:rPr>
              <a:t>with</a:t>
            </a:r>
            <a:r>
              <a:rPr sz="2000" spc="-15" dirty="0">
                <a:latin typeface="Microsoft Sans Serif"/>
                <a:cs typeface="Microsoft Sans Serif"/>
              </a:rPr>
              <a:t> </a:t>
            </a:r>
            <a:r>
              <a:rPr sz="2000" spc="-10" dirty="0">
                <a:latin typeface="Microsoft Sans Serif"/>
                <a:cs typeface="Microsoft Sans Serif"/>
              </a:rPr>
              <a:t>payload </a:t>
            </a:r>
            <a:r>
              <a:rPr sz="2000" spc="-100" dirty="0">
                <a:latin typeface="Microsoft Sans Serif"/>
                <a:cs typeface="Microsoft Sans Serif"/>
              </a:rPr>
              <a:t>mass</a:t>
            </a:r>
            <a:r>
              <a:rPr sz="2000" spc="-15" dirty="0">
                <a:latin typeface="Microsoft Sans Serif"/>
                <a:cs typeface="Microsoft Sans Serif"/>
              </a:rPr>
              <a:t> </a:t>
            </a:r>
            <a:r>
              <a:rPr sz="2000" spc="-10" dirty="0">
                <a:latin typeface="Microsoft Sans Serif"/>
                <a:cs typeface="Microsoft Sans Serif"/>
              </a:rPr>
              <a:t>greater</a:t>
            </a:r>
            <a:r>
              <a:rPr sz="2000" spc="-5" dirty="0">
                <a:latin typeface="Microsoft Sans Serif"/>
                <a:cs typeface="Microsoft Sans Serif"/>
              </a:rPr>
              <a:t> </a:t>
            </a:r>
            <a:r>
              <a:rPr sz="2000" dirty="0">
                <a:latin typeface="Microsoft Sans Serif"/>
                <a:cs typeface="Microsoft Sans Serif"/>
              </a:rPr>
              <a:t>than</a:t>
            </a:r>
            <a:r>
              <a:rPr sz="2000" spc="-15" dirty="0">
                <a:latin typeface="Microsoft Sans Serif"/>
                <a:cs typeface="Microsoft Sans Serif"/>
              </a:rPr>
              <a:t> </a:t>
            </a:r>
            <a:r>
              <a:rPr sz="2000" spc="85" dirty="0">
                <a:latin typeface="Microsoft Sans Serif"/>
                <a:cs typeface="Microsoft Sans Serif"/>
              </a:rPr>
              <a:t>4000</a:t>
            </a:r>
            <a:r>
              <a:rPr sz="2000" spc="15" dirty="0">
                <a:latin typeface="Microsoft Sans Serif"/>
                <a:cs typeface="Microsoft Sans Serif"/>
              </a:rPr>
              <a:t> </a:t>
            </a:r>
            <a:r>
              <a:rPr sz="2000" dirty="0">
                <a:latin typeface="Microsoft Sans Serif"/>
                <a:cs typeface="Microsoft Sans Serif"/>
              </a:rPr>
              <a:t>but</a:t>
            </a:r>
            <a:r>
              <a:rPr sz="2000" spc="10" dirty="0">
                <a:latin typeface="Microsoft Sans Serif"/>
                <a:cs typeface="Microsoft Sans Serif"/>
              </a:rPr>
              <a:t> </a:t>
            </a:r>
            <a:r>
              <a:rPr sz="2000" spc="-75" dirty="0">
                <a:latin typeface="Microsoft Sans Serif"/>
                <a:cs typeface="Microsoft Sans Serif"/>
              </a:rPr>
              <a:t>less </a:t>
            </a:r>
            <a:r>
              <a:rPr sz="2000" dirty="0">
                <a:latin typeface="Microsoft Sans Serif"/>
                <a:cs typeface="Microsoft Sans Serif"/>
              </a:rPr>
              <a:t>than</a:t>
            </a:r>
            <a:r>
              <a:rPr sz="2000" spc="-105" dirty="0">
                <a:latin typeface="Microsoft Sans Serif"/>
                <a:cs typeface="Microsoft Sans Serif"/>
              </a:rPr>
              <a:t> </a:t>
            </a:r>
            <a:r>
              <a:rPr sz="2000" spc="65" dirty="0">
                <a:latin typeface="Microsoft Sans Serif"/>
                <a:cs typeface="Microsoft Sans Serif"/>
              </a:rPr>
              <a:t>6000</a:t>
            </a:r>
            <a:endParaRPr sz="2000">
              <a:latin typeface="Microsoft Sans Serif"/>
              <a:cs typeface="Microsoft Sans Serif"/>
            </a:endParaRPr>
          </a:p>
        </p:txBody>
      </p:sp>
      <p:sp>
        <p:nvSpPr>
          <p:cNvPr id="6" name="object 6"/>
          <p:cNvSpPr/>
          <p:nvPr/>
        </p:nvSpPr>
        <p:spPr>
          <a:xfrm>
            <a:off x="11177905" y="4600955"/>
            <a:ext cx="1014094" cy="2018030"/>
          </a:xfrm>
          <a:custGeom>
            <a:avLst/>
            <a:gdLst/>
            <a:ahLst/>
            <a:cxnLst/>
            <a:rect l="l" t="t" r="r" b="b"/>
            <a:pathLst>
              <a:path w="1014095" h="2018029">
                <a:moveTo>
                  <a:pt x="1014095" y="0"/>
                </a:moveTo>
                <a:lnTo>
                  <a:pt x="635" y="1008888"/>
                </a:lnTo>
                <a:lnTo>
                  <a:pt x="181559" y="1189012"/>
                </a:lnTo>
                <a:lnTo>
                  <a:pt x="0" y="1370545"/>
                </a:lnTo>
                <a:lnTo>
                  <a:pt x="343408" y="1713890"/>
                </a:lnTo>
                <a:lnTo>
                  <a:pt x="525678" y="1531581"/>
                </a:lnTo>
                <a:lnTo>
                  <a:pt x="1014095" y="2017776"/>
                </a:lnTo>
                <a:lnTo>
                  <a:pt x="1014095" y="0"/>
                </a:lnTo>
                <a:close/>
              </a:path>
            </a:pathLst>
          </a:custGeom>
          <a:solidFill>
            <a:srgbClr val="4471C4">
              <a:alpha val="30195"/>
            </a:srgbClr>
          </a:solidFill>
        </p:spPr>
        <p:txBody>
          <a:bodyPr wrap="square" lIns="0" tIns="0" rIns="0" bIns="0" rtlCol="0"/>
          <a:lstStyle/>
          <a:p>
            <a:endParaRPr/>
          </a:p>
        </p:txBody>
      </p:sp>
      <p:sp>
        <p:nvSpPr>
          <p:cNvPr id="7" name="object 7"/>
          <p:cNvSpPr txBox="1"/>
          <p:nvPr/>
        </p:nvSpPr>
        <p:spPr>
          <a:xfrm>
            <a:off x="11263630" y="6464909"/>
            <a:ext cx="244475" cy="177800"/>
          </a:xfrm>
          <a:prstGeom prst="rect">
            <a:avLst/>
          </a:prstGeom>
        </p:spPr>
        <p:txBody>
          <a:bodyPr vert="horz" wrap="square" lIns="0" tIns="0" rIns="0" bIns="0" rtlCol="0">
            <a:spAutoFit/>
          </a:bodyPr>
          <a:lstStyle/>
          <a:p>
            <a:pPr marL="38100">
              <a:lnSpc>
                <a:spcPts val="1240"/>
              </a:lnSpc>
            </a:pPr>
            <a:fld id="{81D60167-4931-47E6-BA6A-407CBD079E47}" type="slidenum">
              <a:rPr sz="1200" spc="-25" dirty="0">
                <a:solidFill>
                  <a:srgbClr val="888888"/>
                </a:solidFill>
                <a:latin typeface="Calibri"/>
                <a:cs typeface="Calibri"/>
              </a:rPr>
              <a:t>29</a:t>
            </a:fld>
            <a:endParaRPr sz="1200">
              <a:latin typeface="Calibri"/>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232006" y="6387795"/>
            <a:ext cx="147955" cy="269240"/>
          </a:xfrm>
          <a:prstGeom prst="rect">
            <a:avLst/>
          </a:prstGeom>
        </p:spPr>
        <p:txBody>
          <a:bodyPr vert="horz" wrap="square" lIns="0" tIns="12065" rIns="0" bIns="0" rtlCol="0">
            <a:spAutoFit/>
          </a:bodyPr>
          <a:lstStyle/>
          <a:p>
            <a:pPr marL="12700">
              <a:lnSpc>
                <a:spcPct val="100000"/>
              </a:lnSpc>
              <a:spcBef>
                <a:spcPts val="95"/>
              </a:spcBef>
            </a:pPr>
            <a:r>
              <a:rPr sz="1600" spc="20" dirty="0">
                <a:solidFill>
                  <a:srgbClr val="1C7CDB"/>
                </a:solidFill>
                <a:latin typeface="Microsoft Sans Serif"/>
                <a:cs typeface="Microsoft Sans Serif"/>
              </a:rPr>
              <a:t>3</a:t>
            </a:r>
            <a:endParaRPr sz="1600">
              <a:latin typeface="Microsoft Sans Serif"/>
              <a:cs typeface="Microsoft Sans Serif"/>
            </a:endParaRPr>
          </a:p>
        </p:txBody>
      </p:sp>
      <p:sp>
        <p:nvSpPr>
          <p:cNvPr id="3" name="object 3"/>
          <p:cNvSpPr txBox="1"/>
          <p:nvPr/>
        </p:nvSpPr>
        <p:spPr>
          <a:xfrm>
            <a:off x="848968" y="1314472"/>
            <a:ext cx="9971432" cy="4793620"/>
          </a:xfrm>
          <a:prstGeom prst="rect">
            <a:avLst/>
          </a:prstGeom>
        </p:spPr>
        <p:txBody>
          <a:bodyPr vert="horz" wrap="square" lIns="0" tIns="162560" rIns="0" bIns="0" rtlCol="0">
            <a:spAutoFit/>
          </a:bodyPr>
          <a:lstStyle/>
          <a:p>
            <a:pPr marL="355600" indent="-342900">
              <a:lnSpc>
                <a:spcPct val="100000"/>
              </a:lnSpc>
              <a:spcBef>
                <a:spcPts val="1280"/>
              </a:spcBef>
              <a:buFont typeface="Wingdings" panose="05000000000000000000" pitchFamily="2" charset="2"/>
              <a:buChar char="q"/>
              <a:tabLst>
                <a:tab pos="240665" algn="l"/>
              </a:tabLst>
            </a:pPr>
            <a:r>
              <a:rPr sz="2000" spc="-100" dirty="0">
                <a:solidFill>
                  <a:srgbClr val="292929"/>
                </a:solidFill>
                <a:latin typeface="Microsoft Sans Serif"/>
                <a:cs typeface="Microsoft Sans Serif"/>
              </a:rPr>
              <a:t>Summary</a:t>
            </a:r>
            <a:r>
              <a:rPr sz="2000" spc="20" dirty="0">
                <a:solidFill>
                  <a:srgbClr val="292929"/>
                </a:solidFill>
                <a:latin typeface="Microsoft Sans Serif"/>
                <a:cs typeface="Microsoft Sans Serif"/>
              </a:rPr>
              <a:t> </a:t>
            </a:r>
            <a:r>
              <a:rPr sz="2000" dirty="0">
                <a:solidFill>
                  <a:srgbClr val="292929"/>
                </a:solidFill>
                <a:latin typeface="Microsoft Sans Serif"/>
                <a:cs typeface="Microsoft Sans Serif"/>
              </a:rPr>
              <a:t>of</a:t>
            </a:r>
            <a:r>
              <a:rPr sz="2000" spc="45" dirty="0">
                <a:solidFill>
                  <a:srgbClr val="292929"/>
                </a:solidFill>
                <a:latin typeface="Microsoft Sans Serif"/>
                <a:cs typeface="Microsoft Sans Serif"/>
              </a:rPr>
              <a:t> </a:t>
            </a:r>
            <a:r>
              <a:rPr sz="2000" spc="-10" dirty="0">
                <a:solidFill>
                  <a:srgbClr val="292929"/>
                </a:solidFill>
                <a:latin typeface="Microsoft Sans Serif"/>
                <a:cs typeface="Microsoft Sans Serif"/>
              </a:rPr>
              <a:t>methodologies</a:t>
            </a:r>
            <a:endParaRPr sz="2000" dirty="0">
              <a:latin typeface="Microsoft Sans Serif"/>
              <a:cs typeface="Microsoft Sans Serif"/>
            </a:endParaRPr>
          </a:p>
          <a:p>
            <a:pPr marL="755650" lvl="1" indent="-285750">
              <a:lnSpc>
                <a:spcPct val="100000"/>
              </a:lnSpc>
              <a:spcBef>
                <a:spcPts val="1010"/>
              </a:spcBef>
              <a:buFont typeface="Wingdings" panose="05000000000000000000" pitchFamily="2" charset="2"/>
              <a:buChar char="Ø"/>
              <a:tabLst>
                <a:tab pos="697865" algn="l"/>
              </a:tabLst>
            </a:pPr>
            <a:r>
              <a:rPr sz="1700" spc="-20" dirty="0">
                <a:solidFill>
                  <a:srgbClr val="292929"/>
                </a:solidFill>
                <a:latin typeface="Microsoft Sans Serif"/>
                <a:cs typeface="Microsoft Sans Serif"/>
              </a:rPr>
              <a:t>Data</a:t>
            </a:r>
            <a:r>
              <a:rPr sz="1700" spc="-55" dirty="0">
                <a:solidFill>
                  <a:srgbClr val="292929"/>
                </a:solidFill>
                <a:latin typeface="Microsoft Sans Serif"/>
                <a:cs typeface="Microsoft Sans Serif"/>
              </a:rPr>
              <a:t> </a:t>
            </a:r>
            <a:r>
              <a:rPr sz="1700" spc="-30" dirty="0">
                <a:solidFill>
                  <a:srgbClr val="292929"/>
                </a:solidFill>
                <a:latin typeface="Microsoft Sans Serif"/>
                <a:cs typeface="Microsoft Sans Serif"/>
              </a:rPr>
              <a:t>Collection</a:t>
            </a:r>
            <a:r>
              <a:rPr sz="1700" spc="-40" dirty="0">
                <a:solidFill>
                  <a:srgbClr val="292929"/>
                </a:solidFill>
                <a:latin typeface="Microsoft Sans Serif"/>
                <a:cs typeface="Microsoft Sans Serif"/>
              </a:rPr>
              <a:t> </a:t>
            </a:r>
            <a:r>
              <a:rPr sz="1700" dirty="0">
                <a:solidFill>
                  <a:srgbClr val="292929"/>
                </a:solidFill>
                <a:latin typeface="Microsoft Sans Serif"/>
                <a:cs typeface="Microsoft Sans Serif"/>
              </a:rPr>
              <a:t>through</a:t>
            </a:r>
            <a:r>
              <a:rPr sz="1700" spc="-65" dirty="0">
                <a:solidFill>
                  <a:srgbClr val="292929"/>
                </a:solidFill>
                <a:latin typeface="Microsoft Sans Serif"/>
                <a:cs typeface="Microsoft Sans Serif"/>
              </a:rPr>
              <a:t> </a:t>
            </a:r>
            <a:r>
              <a:rPr sz="1700" spc="-25" dirty="0">
                <a:solidFill>
                  <a:srgbClr val="292929"/>
                </a:solidFill>
                <a:latin typeface="Microsoft Sans Serif"/>
                <a:cs typeface="Microsoft Sans Serif"/>
              </a:rPr>
              <a:t>API</a:t>
            </a:r>
            <a:endParaRPr sz="1700" dirty="0">
              <a:latin typeface="Microsoft Sans Serif"/>
              <a:cs typeface="Microsoft Sans Serif"/>
            </a:endParaRPr>
          </a:p>
          <a:p>
            <a:pPr marL="755650" lvl="1" indent="-285750">
              <a:lnSpc>
                <a:spcPct val="100000"/>
              </a:lnSpc>
              <a:spcBef>
                <a:spcPts val="985"/>
              </a:spcBef>
              <a:buFont typeface="Wingdings" panose="05000000000000000000" pitchFamily="2" charset="2"/>
              <a:buChar char="Ø"/>
              <a:tabLst>
                <a:tab pos="697865" algn="l"/>
              </a:tabLst>
            </a:pPr>
            <a:r>
              <a:rPr sz="1700" spc="-20" dirty="0">
                <a:solidFill>
                  <a:srgbClr val="292929"/>
                </a:solidFill>
                <a:latin typeface="Microsoft Sans Serif"/>
                <a:cs typeface="Microsoft Sans Serif"/>
              </a:rPr>
              <a:t>Data</a:t>
            </a:r>
            <a:r>
              <a:rPr sz="1700" spc="-30" dirty="0">
                <a:solidFill>
                  <a:srgbClr val="292929"/>
                </a:solidFill>
                <a:latin typeface="Microsoft Sans Serif"/>
                <a:cs typeface="Microsoft Sans Serif"/>
              </a:rPr>
              <a:t> Collection</a:t>
            </a:r>
            <a:r>
              <a:rPr sz="1700" spc="-25" dirty="0">
                <a:solidFill>
                  <a:srgbClr val="292929"/>
                </a:solidFill>
                <a:latin typeface="Microsoft Sans Serif"/>
                <a:cs typeface="Microsoft Sans Serif"/>
              </a:rPr>
              <a:t> </a:t>
            </a:r>
            <a:r>
              <a:rPr sz="1700" dirty="0">
                <a:solidFill>
                  <a:srgbClr val="292929"/>
                </a:solidFill>
                <a:latin typeface="Microsoft Sans Serif"/>
                <a:cs typeface="Microsoft Sans Serif"/>
              </a:rPr>
              <a:t>with</a:t>
            </a:r>
            <a:r>
              <a:rPr sz="1700" spc="-35" dirty="0">
                <a:solidFill>
                  <a:srgbClr val="292929"/>
                </a:solidFill>
                <a:latin typeface="Microsoft Sans Serif"/>
                <a:cs typeface="Microsoft Sans Serif"/>
              </a:rPr>
              <a:t> </a:t>
            </a:r>
            <a:r>
              <a:rPr sz="1700" spc="-80" dirty="0">
                <a:solidFill>
                  <a:srgbClr val="292929"/>
                </a:solidFill>
                <a:latin typeface="Microsoft Sans Serif"/>
                <a:cs typeface="Microsoft Sans Serif"/>
              </a:rPr>
              <a:t>Web</a:t>
            </a:r>
            <a:r>
              <a:rPr sz="1700" spc="-15" dirty="0">
                <a:solidFill>
                  <a:srgbClr val="292929"/>
                </a:solidFill>
                <a:latin typeface="Microsoft Sans Serif"/>
                <a:cs typeface="Microsoft Sans Serif"/>
              </a:rPr>
              <a:t> </a:t>
            </a:r>
            <a:r>
              <a:rPr sz="1700" spc="-10" dirty="0">
                <a:solidFill>
                  <a:srgbClr val="292929"/>
                </a:solidFill>
                <a:latin typeface="Microsoft Sans Serif"/>
                <a:cs typeface="Microsoft Sans Serif"/>
              </a:rPr>
              <a:t>Scraping</a:t>
            </a:r>
            <a:endParaRPr sz="1700" dirty="0">
              <a:latin typeface="Microsoft Sans Serif"/>
              <a:cs typeface="Microsoft Sans Serif"/>
            </a:endParaRPr>
          </a:p>
          <a:p>
            <a:pPr marL="755650" lvl="1" indent="-285750">
              <a:lnSpc>
                <a:spcPct val="100000"/>
              </a:lnSpc>
              <a:spcBef>
                <a:spcPts val="1000"/>
              </a:spcBef>
              <a:buFont typeface="Wingdings" panose="05000000000000000000" pitchFamily="2" charset="2"/>
              <a:buChar char="Ø"/>
              <a:tabLst>
                <a:tab pos="697865" algn="l"/>
              </a:tabLst>
            </a:pPr>
            <a:r>
              <a:rPr sz="1700" spc="-20" dirty="0">
                <a:solidFill>
                  <a:srgbClr val="292929"/>
                </a:solidFill>
                <a:latin typeface="Microsoft Sans Serif"/>
                <a:cs typeface="Microsoft Sans Serif"/>
              </a:rPr>
              <a:t>Data</a:t>
            </a:r>
            <a:r>
              <a:rPr sz="1700" spc="-90" dirty="0">
                <a:solidFill>
                  <a:srgbClr val="292929"/>
                </a:solidFill>
                <a:latin typeface="Microsoft Sans Serif"/>
                <a:cs typeface="Microsoft Sans Serif"/>
              </a:rPr>
              <a:t> </a:t>
            </a:r>
            <a:r>
              <a:rPr sz="1700" spc="-10" dirty="0">
                <a:solidFill>
                  <a:srgbClr val="292929"/>
                </a:solidFill>
                <a:latin typeface="Microsoft Sans Serif"/>
                <a:cs typeface="Microsoft Sans Serif"/>
              </a:rPr>
              <a:t>Wrangling</a:t>
            </a:r>
            <a:endParaRPr sz="1700" dirty="0">
              <a:latin typeface="Microsoft Sans Serif"/>
              <a:cs typeface="Microsoft Sans Serif"/>
            </a:endParaRPr>
          </a:p>
          <a:p>
            <a:pPr marL="755650" lvl="1" indent="-285750">
              <a:lnSpc>
                <a:spcPct val="100000"/>
              </a:lnSpc>
              <a:spcBef>
                <a:spcPts val="994"/>
              </a:spcBef>
              <a:buFont typeface="Wingdings" panose="05000000000000000000" pitchFamily="2" charset="2"/>
              <a:buChar char="Ø"/>
              <a:tabLst>
                <a:tab pos="697865" algn="l"/>
              </a:tabLst>
            </a:pPr>
            <a:r>
              <a:rPr sz="1700" spc="-30" dirty="0">
                <a:solidFill>
                  <a:srgbClr val="292929"/>
                </a:solidFill>
                <a:latin typeface="Microsoft Sans Serif"/>
                <a:cs typeface="Microsoft Sans Serif"/>
              </a:rPr>
              <a:t>Exploratory </a:t>
            </a:r>
            <a:r>
              <a:rPr sz="1700" spc="-20" dirty="0">
                <a:solidFill>
                  <a:srgbClr val="292929"/>
                </a:solidFill>
                <a:latin typeface="Microsoft Sans Serif"/>
                <a:cs typeface="Microsoft Sans Serif"/>
              </a:rPr>
              <a:t>Data</a:t>
            </a:r>
            <a:r>
              <a:rPr sz="1700" spc="-25" dirty="0">
                <a:solidFill>
                  <a:srgbClr val="292929"/>
                </a:solidFill>
                <a:latin typeface="Microsoft Sans Serif"/>
                <a:cs typeface="Microsoft Sans Serif"/>
              </a:rPr>
              <a:t> </a:t>
            </a:r>
            <a:r>
              <a:rPr sz="1700" spc="-50" dirty="0">
                <a:solidFill>
                  <a:srgbClr val="292929"/>
                </a:solidFill>
                <a:latin typeface="Microsoft Sans Serif"/>
                <a:cs typeface="Microsoft Sans Serif"/>
              </a:rPr>
              <a:t>Analysis</a:t>
            </a:r>
            <a:r>
              <a:rPr sz="1700" spc="-15" dirty="0">
                <a:solidFill>
                  <a:srgbClr val="292929"/>
                </a:solidFill>
                <a:latin typeface="Microsoft Sans Serif"/>
                <a:cs typeface="Microsoft Sans Serif"/>
              </a:rPr>
              <a:t> </a:t>
            </a:r>
            <a:r>
              <a:rPr sz="1700" dirty="0">
                <a:solidFill>
                  <a:srgbClr val="292929"/>
                </a:solidFill>
                <a:latin typeface="Microsoft Sans Serif"/>
                <a:cs typeface="Microsoft Sans Serif"/>
              </a:rPr>
              <a:t>with</a:t>
            </a:r>
            <a:r>
              <a:rPr sz="1700" spc="-25" dirty="0">
                <a:solidFill>
                  <a:srgbClr val="292929"/>
                </a:solidFill>
                <a:latin typeface="Microsoft Sans Serif"/>
                <a:cs typeface="Microsoft Sans Serif"/>
              </a:rPr>
              <a:t> SQL</a:t>
            </a:r>
            <a:endParaRPr sz="1700" dirty="0">
              <a:latin typeface="Microsoft Sans Serif"/>
              <a:cs typeface="Microsoft Sans Serif"/>
            </a:endParaRPr>
          </a:p>
          <a:p>
            <a:pPr marL="755650" lvl="1" indent="-285750">
              <a:lnSpc>
                <a:spcPct val="100000"/>
              </a:lnSpc>
              <a:spcBef>
                <a:spcPts val="985"/>
              </a:spcBef>
              <a:buFont typeface="Wingdings" panose="05000000000000000000" pitchFamily="2" charset="2"/>
              <a:buChar char="Ø"/>
              <a:tabLst>
                <a:tab pos="697865" algn="l"/>
              </a:tabLst>
            </a:pPr>
            <a:r>
              <a:rPr sz="1700" spc="-30" dirty="0">
                <a:solidFill>
                  <a:srgbClr val="292929"/>
                </a:solidFill>
                <a:latin typeface="Microsoft Sans Serif"/>
                <a:cs typeface="Microsoft Sans Serif"/>
              </a:rPr>
              <a:t>Exploratory</a:t>
            </a:r>
            <a:r>
              <a:rPr sz="1700" spc="-45" dirty="0">
                <a:solidFill>
                  <a:srgbClr val="292929"/>
                </a:solidFill>
                <a:latin typeface="Microsoft Sans Serif"/>
                <a:cs typeface="Microsoft Sans Serif"/>
              </a:rPr>
              <a:t> </a:t>
            </a:r>
            <a:r>
              <a:rPr sz="1700" spc="-20" dirty="0">
                <a:solidFill>
                  <a:srgbClr val="292929"/>
                </a:solidFill>
                <a:latin typeface="Microsoft Sans Serif"/>
                <a:cs typeface="Microsoft Sans Serif"/>
              </a:rPr>
              <a:t>Data</a:t>
            </a:r>
            <a:r>
              <a:rPr sz="1700" spc="-35" dirty="0">
                <a:solidFill>
                  <a:srgbClr val="292929"/>
                </a:solidFill>
                <a:latin typeface="Microsoft Sans Serif"/>
                <a:cs typeface="Microsoft Sans Serif"/>
              </a:rPr>
              <a:t> </a:t>
            </a:r>
            <a:r>
              <a:rPr sz="1700" spc="-50" dirty="0">
                <a:solidFill>
                  <a:srgbClr val="292929"/>
                </a:solidFill>
                <a:latin typeface="Microsoft Sans Serif"/>
                <a:cs typeface="Microsoft Sans Serif"/>
              </a:rPr>
              <a:t>Analysis</a:t>
            </a:r>
            <a:r>
              <a:rPr sz="1700" spc="-25" dirty="0">
                <a:solidFill>
                  <a:srgbClr val="292929"/>
                </a:solidFill>
                <a:latin typeface="Microsoft Sans Serif"/>
                <a:cs typeface="Microsoft Sans Serif"/>
              </a:rPr>
              <a:t> </a:t>
            </a:r>
            <a:r>
              <a:rPr sz="1700" dirty="0">
                <a:solidFill>
                  <a:srgbClr val="292929"/>
                </a:solidFill>
                <a:latin typeface="Microsoft Sans Serif"/>
                <a:cs typeface="Microsoft Sans Serif"/>
              </a:rPr>
              <a:t>with</a:t>
            </a:r>
            <a:r>
              <a:rPr sz="1700" spc="-40" dirty="0">
                <a:solidFill>
                  <a:srgbClr val="292929"/>
                </a:solidFill>
                <a:latin typeface="Microsoft Sans Serif"/>
                <a:cs typeface="Microsoft Sans Serif"/>
              </a:rPr>
              <a:t> </a:t>
            </a:r>
            <a:r>
              <a:rPr sz="1700" spc="-20" dirty="0">
                <a:solidFill>
                  <a:srgbClr val="292929"/>
                </a:solidFill>
                <a:latin typeface="Microsoft Sans Serif"/>
                <a:cs typeface="Microsoft Sans Serif"/>
              </a:rPr>
              <a:t>Data</a:t>
            </a:r>
            <a:r>
              <a:rPr sz="1700" spc="-35" dirty="0">
                <a:solidFill>
                  <a:srgbClr val="292929"/>
                </a:solidFill>
                <a:latin typeface="Microsoft Sans Serif"/>
                <a:cs typeface="Microsoft Sans Serif"/>
              </a:rPr>
              <a:t> </a:t>
            </a:r>
            <a:r>
              <a:rPr sz="1700" spc="-15" dirty="0">
                <a:solidFill>
                  <a:srgbClr val="292929"/>
                </a:solidFill>
                <a:latin typeface="Microsoft Sans Serif"/>
                <a:cs typeface="Microsoft Sans Serif"/>
              </a:rPr>
              <a:t>Visualization</a:t>
            </a:r>
            <a:endParaRPr sz="1700" dirty="0">
              <a:latin typeface="Microsoft Sans Serif"/>
              <a:cs typeface="Microsoft Sans Serif"/>
            </a:endParaRPr>
          </a:p>
          <a:p>
            <a:pPr marL="755650" lvl="1" indent="-285750">
              <a:lnSpc>
                <a:spcPct val="100000"/>
              </a:lnSpc>
              <a:spcBef>
                <a:spcPts val="994"/>
              </a:spcBef>
              <a:buFont typeface="Wingdings" panose="05000000000000000000" pitchFamily="2" charset="2"/>
              <a:buChar char="Ø"/>
              <a:tabLst>
                <a:tab pos="697865" algn="l"/>
              </a:tabLst>
            </a:pPr>
            <a:r>
              <a:rPr sz="1700" spc="-35" dirty="0">
                <a:solidFill>
                  <a:srgbClr val="292929"/>
                </a:solidFill>
                <a:latin typeface="Microsoft Sans Serif"/>
                <a:cs typeface="Microsoft Sans Serif"/>
              </a:rPr>
              <a:t>Interactive </a:t>
            </a:r>
            <a:r>
              <a:rPr sz="1700" spc="-40" dirty="0">
                <a:solidFill>
                  <a:srgbClr val="292929"/>
                </a:solidFill>
                <a:latin typeface="Microsoft Sans Serif"/>
                <a:cs typeface="Microsoft Sans Serif"/>
              </a:rPr>
              <a:t>Visual</a:t>
            </a:r>
            <a:r>
              <a:rPr sz="1700" spc="-10" dirty="0">
                <a:solidFill>
                  <a:srgbClr val="292929"/>
                </a:solidFill>
                <a:latin typeface="Microsoft Sans Serif"/>
                <a:cs typeface="Microsoft Sans Serif"/>
              </a:rPr>
              <a:t> </a:t>
            </a:r>
            <a:r>
              <a:rPr sz="1700" spc="-35" dirty="0">
                <a:solidFill>
                  <a:srgbClr val="292929"/>
                </a:solidFill>
                <a:latin typeface="Microsoft Sans Serif"/>
                <a:cs typeface="Microsoft Sans Serif"/>
              </a:rPr>
              <a:t>Analytics</a:t>
            </a:r>
            <a:r>
              <a:rPr sz="1700" spc="-25" dirty="0">
                <a:solidFill>
                  <a:srgbClr val="292929"/>
                </a:solidFill>
                <a:latin typeface="Microsoft Sans Serif"/>
                <a:cs typeface="Microsoft Sans Serif"/>
              </a:rPr>
              <a:t> </a:t>
            </a:r>
            <a:r>
              <a:rPr sz="1700" dirty="0">
                <a:solidFill>
                  <a:srgbClr val="292929"/>
                </a:solidFill>
                <a:latin typeface="Microsoft Sans Serif"/>
                <a:cs typeface="Microsoft Sans Serif"/>
              </a:rPr>
              <a:t>with</a:t>
            </a:r>
            <a:r>
              <a:rPr sz="1700" spc="-25" dirty="0">
                <a:solidFill>
                  <a:srgbClr val="292929"/>
                </a:solidFill>
                <a:latin typeface="Microsoft Sans Serif"/>
                <a:cs typeface="Microsoft Sans Serif"/>
              </a:rPr>
              <a:t> </a:t>
            </a:r>
            <a:r>
              <a:rPr sz="1700" spc="-10" dirty="0">
                <a:solidFill>
                  <a:srgbClr val="292929"/>
                </a:solidFill>
                <a:latin typeface="Microsoft Sans Serif"/>
                <a:cs typeface="Microsoft Sans Serif"/>
              </a:rPr>
              <a:t>Folium</a:t>
            </a:r>
            <a:r>
              <a:rPr lang="en-IN" sz="1700" spc="-10" dirty="0">
                <a:solidFill>
                  <a:srgbClr val="292929"/>
                </a:solidFill>
                <a:latin typeface="Microsoft Sans Serif"/>
                <a:cs typeface="Microsoft Sans Serif"/>
              </a:rPr>
              <a:t> and Plotly Dash</a:t>
            </a:r>
            <a:endParaRPr sz="1700" dirty="0">
              <a:latin typeface="Microsoft Sans Serif"/>
              <a:cs typeface="Microsoft Sans Serif"/>
            </a:endParaRPr>
          </a:p>
          <a:p>
            <a:pPr marL="755650" lvl="1" indent="-285750">
              <a:lnSpc>
                <a:spcPct val="100000"/>
              </a:lnSpc>
              <a:spcBef>
                <a:spcPts val="994"/>
              </a:spcBef>
              <a:buFont typeface="Wingdings" panose="05000000000000000000" pitchFamily="2" charset="2"/>
              <a:buChar char="Ø"/>
              <a:tabLst>
                <a:tab pos="697865" algn="l"/>
              </a:tabLst>
            </a:pPr>
            <a:r>
              <a:rPr sz="1700" spc="-60" dirty="0">
                <a:solidFill>
                  <a:srgbClr val="292929"/>
                </a:solidFill>
                <a:latin typeface="Microsoft Sans Serif"/>
                <a:cs typeface="Microsoft Sans Serif"/>
              </a:rPr>
              <a:t>Machine</a:t>
            </a:r>
            <a:r>
              <a:rPr sz="1700" spc="-50" dirty="0">
                <a:solidFill>
                  <a:srgbClr val="292929"/>
                </a:solidFill>
                <a:latin typeface="Microsoft Sans Serif"/>
                <a:cs typeface="Microsoft Sans Serif"/>
              </a:rPr>
              <a:t> </a:t>
            </a:r>
            <a:r>
              <a:rPr sz="1700" spc="-30" dirty="0">
                <a:solidFill>
                  <a:srgbClr val="292929"/>
                </a:solidFill>
                <a:latin typeface="Microsoft Sans Serif"/>
                <a:cs typeface="Microsoft Sans Serif"/>
              </a:rPr>
              <a:t>Learning</a:t>
            </a:r>
            <a:r>
              <a:rPr sz="1700" spc="-60" dirty="0">
                <a:solidFill>
                  <a:srgbClr val="292929"/>
                </a:solidFill>
                <a:latin typeface="Microsoft Sans Serif"/>
                <a:cs typeface="Microsoft Sans Serif"/>
              </a:rPr>
              <a:t> </a:t>
            </a:r>
            <a:r>
              <a:rPr sz="1700" spc="-10" dirty="0">
                <a:solidFill>
                  <a:srgbClr val="292929"/>
                </a:solidFill>
                <a:latin typeface="Microsoft Sans Serif"/>
                <a:cs typeface="Microsoft Sans Serif"/>
              </a:rPr>
              <a:t>Prediction</a:t>
            </a:r>
            <a:endParaRPr sz="1700" dirty="0">
              <a:latin typeface="Microsoft Sans Serif"/>
              <a:cs typeface="Microsoft Sans Serif"/>
            </a:endParaRPr>
          </a:p>
          <a:p>
            <a:pPr marL="355600" indent="-342900">
              <a:lnSpc>
                <a:spcPct val="100000"/>
              </a:lnSpc>
              <a:spcBef>
                <a:spcPts val="900"/>
              </a:spcBef>
              <a:buFont typeface="Wingdings" panose="05000000000000000000" pitchFamily="2" charset="2"/>
              <a:buChar char="q"/>
              <a:tabLst>
                <a:tab pos="240665" algn="l"/>
              </a:tabLst>
            </a:pPr>
            <a:r>
              <a:rPr sz="2000" spc="-100" dirty="0">
                <a:solidFill>
                  <a:srgbClr val="292929"/>
                </a:solidFill>
                <a:latin typeface="Microsoft Sans Serif"/>
                <a:cs typeface="Microsoft Sans Serif"/>
              </a:rPr>
              <a:t>Summary</a:t>
            </a:r>
            <a:r>
              <a:rPr sz="2000" dirty="0">
                <a:solidFill>
                  <a:srgbClr val="292929"/>
                </a:solidFill>
                <a:latin typeface="Microsoft Sans Serif"/>
                <a:cs typeface="Microsoft Sans Serif"/>
              </a:rPr>
              <a:t> of</a:t>
            </a:r>
            <a:r>
              <a:rPr sz="2000" spc="20" dirty="0">
                <a:solidFill>
                  <a:srgbClr val="292929"/>
                </a:solidFill>
                <a:latin typeface="Microsoft Sans Serif"/>
                <a:cs typeface="Microsoft Sans Serif"/>
              </a:rPr>
              <a:t> </a:t>
            </a:r>
            <a:r>
              <a:rPr sz="2000" dirty="0">
                <a:solidFill>
                  <a:srgbClr val="292929"/>
                </a:solidFill>
                <a:latin typeface="Microsoft Sans Serif"/>
                <a:cs typeface="Microsoft Sans Serif"/>
              </a:rPr>
              <a:t>all</a:t>
            </a:r>
            <a:r>
              <a:rPr sz="2000" spc="-5" dirty="0">
                <a:solidFill>
                  <a:srgbClr val="292929"/>
                </a:solidFill>
                <a:latin typeface="Microsoft Sans Serif"/>
                <a:cs typeface="Microsoft Sans Serif"/>
              </a:rPr>
              <a:t> </a:t>
            </a:r>
            <a:r>
              <a:rPr sz="2000" spc="-10" dirty="0">
                <a:solidFill>
                  <a:srgbClr val="292929"/>
                </a:solidFill>
                <a:latin typeface="Microsoft Sans Serif"/>
                <a:cs typeface="Microsoft Sans Serif"/>
              </a:rPr>
              <a:t>results</a:t>
            </a:r>
            <a:endParaRPr sz="2000" dirty="0">
              <a:latin typeface="Microsoft Sans Serif"/>
              <a:cs typeface="Microsoft Sans Serif"/>
            </a:endParaRPr>
          </a:p>
          <a:p>
            <a:pPr marL="755650" lvl="1" indent="-285750">
              <a:lnSpc>
                <a:spcPct val="100000"/>
              </a:lnSpc>
              <a:spcBef>
                <a:spcPts val="1010"/>
              </a:spcBef>
              <a:buFont typeface="Wingdings" panose="05000000000000000000" pitchFamily="2" charset="2"/>
              <a:buChar char="Ø"/>
              <a:tabLst>
                <a:tab pos="697865" algn="l"/>
              </a:tabLst>
            </a:pPr>
            <a:r>
              <a:rPr sz="1700" spc="-30" dirty="0">
                <a:solidFill>
                  <a:srgbClr val="292929"/>
                </a:solidFill>
                <a:latin typeface="Microsoft Sans Serif"/>
                <a:cs typeface="Microsoft Sans Serif"/>
              </a:rPr>
              <a:t>Exploratory</a:t>
            </a:r>
            <a:r>
              <a:rPr sz="1700" spc="-60" dirty="0">
                <a:solidFill>
                  <a:srgbClr val="292929"/>
                </a:solidFill>
                <a:latin typeface="Microsoft Sans Serif"/>
                <a:cs typeface="Microsoft Sans Serif"/>
              </a:rPr>
              <a:t> </a:t>
            </a:r>
            <a:r>
              <a:rPr sz="1700" spc="-20" dirty="0">
                <a:solidFill>
                  <a:srgbClr val="292929"/>
                </a:solidFill>
                <a:latin typeface="Microsoft Sans Serif"/>
                <a:cs typeface="Microsoft Sans Serif"/>
              </a:rPr>
              <a:t>Data</a:t>
            </a:r>
            <a:r>
              <a:rPr sz="1700" spc="-50" dirty="0">
                <a:solidFill>
                  <a:srgbClr val="292929"/>
                </a:solidFill>
                <a:latin typeface="Microsoft Sans Serif"/>
                <a:cs typeface="Microsoft Sans Serif"/>
              </a:rPr>
              <a:t> Analysis</a:t>
            </a:r>
            <a:r>
              <a:rPr sz="1700" spc="-40" dirty="0">
                <a:solidFill>
                  <a:srgbClr val="292929"/>
                </a:solidFill>
                <a:latin typeface="Microsoft Sans Serif"/>
                <a:cs typeface="Microsoft Sans Serif"/>
              </a:rPr>
              <a:t> </a:t>
            </a:r>
            <a:r>
              <a:rPr sz="1700" spc="-10" dirty="0">
                <a:solidFill>
                  <a:srgbClr val="292929"/>
                </a:solidFill>
                <a:latin typeface="Microsoft Sans Serif"/>
                <a:cs typeface="Microsoft Sans Serif"/>
              </a:rPr>
              <a:t>result</a:t>
            </a:r>
            <a:endParaRPr sz="1700" dirty="0">
              <a:latin typeface="Microsoft Sans Serif"/>
              <a:cs typeface="Microsoft Sans Serif"/>
            </a:endParaRPr>
          </a:p>
          <a:p>
            <a:pPr marL="755650" lvl="1" indent="-285750">
              <a:lnSpc>
                <a:spcPct val="100000"/>
              </a:lnSpc>
              <a:spcBef>
                <a:spcPts val="994"/>
              </a:spcBef>
              <a:buFont typeface="Wingdings" panose="05000000000000000000" pitchFamily="2" charset="2"/>
              <a:buChar char="Ø"/>
              <a:tabLst>
                <a:tab pos="697865" algn="l"/>
              </a:tabLst>
            </a:pPr>
            <a:r>
              <a:rPr sz="1700" spc="-35" dirty="0">
                <a:solidFill>
                  <a:srgbClr val="292929"/>
                </a:solidFill>
                <a:latin typeface="Microsoft Sans Serif"/>
                <a:cs typeface="Microsoft Sans Serif"/>
              </a:rPr>
              <a:t>Interactive</a:t>
            </a:r>
            <a:r>
              <a:rPr sz="1700" spc="-20" dirty="0">
                <a:solidFill>
                  <a:srgbClr val="292929"/>
                </a:solidFill>
                <a:latin typeface="Microsoft Sans Serif"/>
                <a:cs typeface="Microsoft Sans Serif"/>
              </a:rPr>
              <a:t> </a:t>
            </a:r>
            <a:r>
              <a:rPr sz="1700" spc="-45" dirty="0">
                <a:solidFill>
                  <a:srgbClr val="292929"/>
                </a:solidFill>
                <a:latin typeface="Microsoft Sans Serif"/>
                <a:cs typeface="Microsoft Sans Serif"/>
              </a:rPr>
              <a:t>analytics</a:t>
            </a:r>
            <a:r>
              <a:rPr sz="1700" spc="-15" dirty="0">
                <a:solidFill>
                  <a:srgbClr val="292929"/>
                </a:solidFill>
                <a:latin typeface="Microsoft Sans Serif"/>
                <a:cs typeface="Microsoft Sans Serif"/>
              </a:rPr>
              <a:t> </a:t>
            </a:r>
            <a:r>
              <a:rPr sz="1700" dirty="0">
                <a:solidFill>
                  <a:srgbClr val="292929"/>
                </a:solidFill>
                <a:latin typeface="Microsoft Sans Serif"/>
                <a:cs typeface="Microsoft Sans Serif"/>
              </a:rPr>
              <a:t>in</a:t>
            </a:r>
            <a:r>
              <a:rPr sz="1700" spc="-10" dirty="0">
                <a:solidFill>
                  <a:srgbClr val="292929"/>
                </a:solidFill>
                <a:latin typeface="Microsoft Sans Serif"/>
                <a:cs typeface="Microsoft Sans Serif"/>
              </a:rPr>
              <a:t> screenshots</a:t>
            </a:r>
            <a:endParaRPr sz="1700" dirty="0">
              <a:latin typeface="Microsoft Sans Serif"/>
              <a:cs typeface="Microsoft Sans Serif"/>
            </a:endParaRPr>
          </a:p>
          <a:p>
            <a:pPr marL="755650" lvl="1" indent="-285750">
              <a:lnSpc>
                <a:spcPct val="100000"/>
              </a:lnSpc>
              <a:spcBef>
                <a:spcPts val="990"/>
              </a:spcBef>
              <a:buFont typeface="Wingdings" panose="05000000000000000000" pitchFamily="2" charset="2"/>
              <a:buChar char="Ø"/>
              <a:tabLst>
                <a:tab pos="697865" algn="l"/>
              </a:tabLst>
            </a:pPr>
            <a:r>
              <a:rPr sz="1700" spc="-40" dirty="0">
                <a:solidFill>
                  <a:srgbClr val="292929"/>
                </a:solidFill>
                <a:latin typeface="Microsoft Sans Serif"/>
                <a:cs typeface="Microsoft Sans Serif"/>
              </a:rPr>
              <a:t>Predictive</a:t>
            </a:r>
            <a:r>
              <a:rPr sz="1700" spc="-25" dirty="0">
                <a:solidFill>
                  <a:srgbClr val="292929"/>
                </a:solidFill>
                <a:latin typeface="Microsoft Sans Serif"/>
                <a:cs typeface="Microsoft Sans Serif"/>
              </a:rPr>
              <a:t> </a:t>
            </a:r>
            <a:r>
              <a:rPr sz="1700" spc="-35" dirty="0">
                <a:solidFill>
                  <a:srgbClr val="292929"/>
                </a:solidFill>
                <a:latin typeface="Microsoft Sans Serif"/>
                <a:cs typeface="Microsoft Sans Serif"/>
              </a:rPr>
              <a:t>Analytics</a:t>
            </a:r>
            <a:r>
              <a:rPr sz="1700" spc="-15" dirty="0">
                <a:solidFill>
                  <a:srgbClr val="292929"/>
                </a:solidFill>
                <a:latin typeface="Microsoft Sans Serif"/>
                <a:cs typeface="Microsoft Sans Serif"/>
              </a:rPr>
              <a:t> </a:t>
            </a:r>
            <a:r>
              <a:rPr sz="1700" spc="-10" dirty="0">
                <a:solidFill>
                  <a:srgbClr val="292929"/>
                </a:solidFill>
                <a:latin typeface="Microsoft Sans Serif"/>
                <a:cs typeface="Microsoft Sans Serif"/>
              </a:rPr>
              <a:t>result</a:t>
            </a:r>
            <a:endParaRPr sz="1700" dirty="0">
              <a:latin typeface="Microsoft Sans Serif"/>
              <a:cs typeface="Microsoft Sans Serif"/>
            </a:endParaRPr>
          </a:p>
        </p:txBody>
      </p:sp>
      <p:sp>
        <p:nvSpPr>
          <p:cNvPr id="4" name="object 4"/>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145" dirty="0"/>
              <a:t>Executive</a:t>
            </a:r>
            <a:r>
              <a:rPr spc="-60" dirty="0"/>
              <a:t> </a:t>
            </a:r>
            <a:r>
              <a:rPr spc="-180" dirty="0"/>
              <a:t>Summary</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72819" cy="1935480"/>
          </a:xfrm>
          <a:custGeom>
            <a:avLst/>
            <a:gdLst/>
            <a:ahLst/>
            <a:cxnLst/>
            <a:rect l="l" t="t" r="r" b="b"/>
            <a:pathLst>
              <a:path w="972819" h="1935480">
                <a:moveTo>
                  <a:pt x="972705" y="1321562"/>
                </a:moveTo>
                <a:lnTo>
                  <a:pt x="795185" y="1144028"/>
                </a:lnTo>
                <a:lnTo>
                  <a:pt x="972312" y="967740"/>
                </a:lnTo>
                <a:lnTo>
                  <a:pt x="0" y="0"/>
                </a:lnTo>
                <a:lnTo>
                  <a:pt x="0" y="1935480"/>
                </a:lnTo>
                <a:lnTo>
                  <a:pt x="445681" y="1491894"/>
                </a:lnTo>
                <a:lnTo>
                  <a:pt x="624027" y="1670177"/>
                </a:lnTo>
                <a:lnTo>
                  <a:pt x="972705" y="1321562"/>
                </a:lnTo>
                <a:close/>
              </a:path>
            </a:pathLst>
          </a:custGeom>
          <a:solidFill>
            <a:srgbClr val="FFC000">
              <a:alpha val="30195"/>
            </a:srgbClr>
          </a:solidFill>
        </p:spPr>
        <p:txBody>
          <a:bodyPr wrap="square" lIns="0" tIns="0" rIns="0" bIns="0" rtlCol="0"/>
          <a:lstStyle/>
          <a:p>
            <a:endParaRPr/>
          </a:p>
        </p:txBody>
      </p:sp>
      <p:sp>
        <p:nvSpPr>
          <p:cNvPr id="3" name="object 3"/>
          <p:cNvSpPr txBox="1">
            <a:spLocks noGrp="1"/>
          </p:cNvSpPr>
          <p:nvPr>
            <p:ph type="title"/>
          </p:nvPr>
        </p:nvSpPr>
        <p:spPr>
          <a:xfrm>
            <a:off x="722172" y="300990"/>
            <a:ext cx="9245600" cy="1068070"/>
          </a:xfrm>
          <a:prstGeom prst="rect">
            <a:avLst/>
          </a:prstGeom>
        </p:spPr>
        <p:txBody>
          <a:bodyPr vert="horz" wrap="square" lIns="0" tIns="74295" rIns="0" bIns="0" rtlCol="0">
            <a:spAutoFit/>
          </a:bodyPr>
          <a:lstStyle/>
          <a:p>
            <a:pPr marL="12700" marR="5080">
              <a:lnSpc>
                <a:spcPts val="3890"/>
              </a:lnSpc>
              <a:spcBef>
                <a:spcPts val="585"/>
              </a:spcBef>
            </a:pPr>
            <a:r>
              <a:rPr sz="3600" spc="-25" dirty="0"/>
              <a:t>Total</a:t>
            </a:r>
            <a:r>
              <a:rPr sz="3600" spc="-85" dirty="0"/>
              <a:t> </a:t>
            </a:r>
            <a:r>
              <a:rPr sz="3600" spc="-90" dirty="0"/>
              <a:t>Number</a:t>
            </a:r>
            <a:r>
              <a:rPr sz="3600" spc="-85" dirty="0"/>
              <a:t> </a:t>
            </a:r>
            <a:r>
              <a:rPr sz="3600" dirty="0"/>
              <a:t>of</a:t>
            </a:r>
            <a:r>
              <a:rPr sz="3600" spc="-85" dirty="0"/>
              <a:t> </a:t>
            </a:r>
            <a:r>
              <a:rPr sz="3600" spc="-165" dirty="0"/>
              <a:t>Successful</a:t>
            </a:r>
            <a:r>
              <a:rPr sz="3600" spc="-65" dirty="0"/>
              <a:t> </a:t>
            </a:r>
            <a:r>
              <a:rPr sz="3600" dirty="0"/>
              <a:t>and</a:t>
            </a:r>
            <a:r>
              <a:rPr sz="3600" spc="-85" dirty="0"/>
              <a:t> </a:t>
            </a:r>
            <a:r>
              <a:rPr sz="3600" spc="-80" dirty="0"/>
              <a:t>Failure</a:t>
            </a:r>
            <a:r>
              <a:rPr sz="3600" spc="-110" dirty="0"/>
              <a:t> </a:t>
            </a:r>
            <a:r>
              <a:rPr sz="3600" spc="-60" dirty="0"/>
              <a:t>Mission </a:t>
            </a:r>
            <a:r>
              <a:rPr sz="3600" spc="-20" dirty="0"/>
              <a:t>Outcomes</a:t>
            </a:r>
            <a:endParaRPr sz="3600"/>
          </a:p>
        </p:txBody>
      </p:sp>
      <p:sp>
        <p:nvSpPr>
          <p:cNvPr id="4" name="object 4"/>
          <p:cNvSpPr txBox="1"/>
          <p:nvPr/>
        </p:nvSpPr>
        <p:spPr>
          <a:xfrm>
            <a:off x="7623809" y="1770633"/>
            <a:ext cx="3835400" cy="879475"/>
          </a:xfrm>
          <a:prstGeom prst="rect">
            <a:avLst/>
          </a:prstGeom>
        </p:spPr>
        <p:txBody>
          <a:bodyPr vert="horz" wrap="square" lIns="0" tIns="47625" rIns="0" bIns="0" rtlCol="0">
            <a:spAutoFit/>
          </a:bodyPr>
          <a:lstStyle/>
          <a:p>
            <a:pPr marL="241300" marR="5080" indent="-228600">
              <a:lnSpc>
                <a:spcPts val="2160"/>
              </a:lnSpc>
              <a:spcBef>
                <a:spcPts val="375"/>
              </a:spcBef>
              <a:buFont typeface="Arial MT"/>
              <a:buChar char="•"/>
              <a:tabLst>
                <a:tab pos="241300" algn="l"/>
              </a:tabLst>
            </a:pPr>
            <a:r>
              <a:rPr sz="2000" spc="-200" dirty="0">
                <a:latin typeface="Microsoft Sans Serif"/>
                <a:cs typeface="Microsoft Sans Serif"/>
              </a:rPr>
              <a:t>We</a:t>
            </a:r>
            <a:r>
              <a:rPr sz="2000" spc="60" dirty="0">
                <a:latin typeface="Microsoft Sans Serif"/>
                <a:cs typeface="Microsoft Sans Serif"/>
              </a:rPr>
              <a:t> </a:t>
            </a:r>
            <a:r>
              <a:rPr sz="2000" spc="-40" dirty="0">
                <a:latin typeface="Microsoft Sans Serif"/>
                <a:cs typeface="Microsoft Sans Serif"/>
              </a:rPr>
              <a:t>used</a:t>
            </a:r>
            <a:r>
              <a:rPr sz="2000" spc="-80" dirty="0">
                <a:latin typeface="Microsoft Sans Serif"/>
                <a:cs typeface="Microsoft Sans Serif"/>
              </a:rPr>
              <a:t> </a:t>
            </a:r>
            <a:r>
              <a:rPr sz="2000" spc="-10" dirty="0">
                <a:latin typeface="Microsoft Sans Serif"/>
                <a:cs typeface="Microsoft Sans Serif"/>
              </a:rPr>
              <a:t>wildcard</a:t>
            </a:r>
            <a:r>
              <a:rPr sz="2000" spc="-20" dirty="0">
                <a:latin typeface="Microsoft Sans Serif"/>
                <a:cs typeface="Microsoft Sans Serif"/>
              </a:rPr>
              <a:t> </a:t>
            </a:r>
            <a:r>
              <a:rPr sz="2000" dirty="0">
                <a:latin typeface="Microsoft Sans Serif"/>
                <a:cs typeface="Microsoft Sans Serif"/>
              </a:rPr>
              <a:t>like</a:t>
            </a:r>
            <a:r>
              <a:rPr sz="2000" spc="-10" dirty="0">
                <a:latin typeface="Microsoft Sans Serif"/>
                <a:cs typeface="Microsoft Sans Serif"/>
              </a:rPr>
              <a:t> </a:t>
            </a:r>
            <a:r>
              <a:rPr sz="2000" dirty="0">
                <a:latin typeface="Microsoft Sans Serif"/>
                <a:cs typeface="Microsoft Sans Serif"/>
              </a:rPr>
              <a:t>‘%’</a:t>
            </a:r>
            <a:r>
              <a:rPr sz="2000" spc="5" dirty="0">
                <a:latin typeface="Microsoft Sans Serif"/>
                <a:cs typeface="Microsoft Sans Serif"/>
              </a:rPr>
              <a:t> </a:t>
            </a:r>
            <a:r>
              <a:rPr sz="2000" spc="-25" dirty="0">
                <a:latin typeface="Microsoft Sans Serif"/>
                <a:cs typeface="Microsoft Sans Serif"/>
              </a:rPr>
              <a:t>to</a:t>
            </a:r>
            <a:r>
              <a:rPr sz="2000" spc="500" dirty="0">
                <a:latin typeface="Microsoft Sans Serif"/>
                <a:cs typeface="Microsoft Sans Serif"/>
              </a:rPr>
              <a:t> </a:t>
            </a:r>
            <a:r>
              <a:rPr sz="2000" dirty="0">
                <a:latin typeface="Microsoft Sans Serif"/>
                <a:cs typeface="Microsoft Sans Serif"/>
              </a:rPr>
              <a:t>filter</a:t>
            </a:r>
            <a:r>
              <a:rPr sz="2000" spc="85" dirty="0">
                <a:latin typeface="Microsoft Sans Serif"/>
                <a:cs typeface="Microsoft Sans Serif"/>
              </a:rPr>
              <a:t> </a:t>
            </a:r>
            <a:r>
              <a:rPr sz="2000" dirty="0">
                <a:latin typeface="Microsoft Sans Serif"/>
                <a:cs typeface="Microsoft Sans Serif"/>
              </a:rPr>
              <a:t>for</a:t>
            </a:r>
            <a:r>
              <a:rPr sz="2000" spc="95" dirty="0">
                <a:latin typeface="Microsoft Sans Serif"/>
                <a:cs typeface="Microsoft Sans Serif"/>
              </a:rPr>
              <a:t> </a:t>
            </a:r>
            <a:r>
              <a:rPr sz="2000" b="1" spc="-110" dirty="0">
                <a:latin typeface="Trebuchet MS"/>
                <a:cs typeface="Trebuchet MS"/>
              </a:rPr>
              <a:t>WHERE</a:t>
            </a:r>
            <a:r>
              <a:rPr sz="2000" b="1" spc="-45" dirty="0">
                <a:latin typeface="Trebuchet MS"/>
                <a:cs typeface="Trebuchet MS"/>
              </a:rPr>
              <a:t> </a:t>
            </a:r>
            <a:r>
              <a:rPr sz="2000" spc="-60" dirty="0">
                <a:latin typeface="Microsoft Sans Serif"/>
                <a:cs typeface="Microsoft Sans Serif"/>
              </a:rPr>
              <a:t>MissionOutcome </a:t>
            </a:r>
            <a:r>
              <a:rPr sz="2000" spc="-80" dirty="0">
                <a:latin typeface="Microsoft Sans Serif"/>
                <a:cs typeface="Microsoft Sans Serif"/>
              </a:rPr>
              <a:t>was</a:t>
            </a:r>
            <a:r>
              <a:rPr sz="2000" spc="-30" dirty="0">
                <a:latin typeface="Microsoft Sans Serif"/>
                <a:cs typeface="Microsoft Sans Serif"/>
              </a:rPr>
              <a:t> </a:t>
            </a:r>
            <a:r>
              <a:rPr sz="2000" dirty="0">
                <a:latin typeface="Microsoft Sans Serif"/>
                <a:cs typeface="Microsoft Sans Serif"/>
              </a:rPr>
              <a:t>a</a:t>
            </a:r>
            <a:r>
              <a:rPr sz="2000" spc="-25" dirty="0">
                <a:latin typeface="Microsoft Sans Serif"/>
                <a:cs typeface="Microsoft Sans Serif"/>
              </a:rPr>
              <a:t> </a:t>
            </a:r>
            <a:r>
              <a:rPr sz="2000" spc="-105" dirty="0">
                <a:latin typeface="Microsoft Sans Serif"/>
                <a:cs typeface="Microsoft Sans Serif"/>
              </a:rPr>
              <a:t>success</a:t>
            </a:r>
            <a:r>
              <a:rPr sz="2000" spc="-25" dirty="0">
                <a:latin typeface="Microsoft Sans Serif"/>
                <a:cs typeface="Microsoft Sans Serif"/>
              </a:rPr>
              <a:t> </a:t>
            </a:r>
            <a:r>
              <a:rPr sz="2000" dirty="0">
                <a:latin typeface="Microsoft Sans Serif"/>
                <a:cs typeface="Microsoft Sans Serif"/>
              </a:rPr>
              <a:t>or</a:t>
            </a:r>
            <a:r>
              <a:rPr sz="2000" spc="-20" dirty="0">
                <a:latin typeface="Microsoft Sans Serif"/>
                <a:cs typeface="Microsoft Sans Serif"/>
              </a:rPr>
              <a:t> </a:t>
            </a:r>
            <a:r>
              <a:rPr sz="2000" dirty="0">
                <a:latin typeface="Microsoft Sans Serif"/>
                <a:cs typeface="Microsoft Sans Serif"/>
              </a:rPr>
              <a:t>a</a:t>
            </a:r>
            <a:r>
              <a:rPr sz="2000" spc="-30" dirty="0">
                <a:latin typeface="Microsoft Sans Serif"/>
                <a:cs typeface="Microsoft Sans Serif"/>
              </a:rPr>
              <a:t> </a:t>
            </a:r>
            <a:r>
              <a:rPr sz="2000" spc="-10" dirty="0">
                <a:latin typeface="Microsoft Sans Serif"/>
                <a:cs typeface="Microsoft Sans Serif"/>
              </a:rPr>
              <a:t>failure.</a:t>
            </a:r>
            <a:endParaRPr sz="2000">
              <a:latin typeface="Microsoft Sans Serif"/>
              <a:cs typeface="Microsoft Sans Serif"/>
            </a:endParaRPr>
          </a:p>
        </p:txBody>
      </p:sp>
      <p:sp>
        <p:nvSpPr>
          <p:cNvPr id="5" name="object 5"/>
          <p:cNvSpPr/>
          <p:nvPr/>
        </p:nvSpPr>
        <p:spPr>
          <a:xfrm>
            <a:off x="11177905" y="4600955"/>
            <a:ext cx="1014094" cy="2018030"/>
          </a:xfrm>
          <a:custGeom>
            <a:avLst/>
            <a:gdLst/>
            <a:ahLst/>
            <a:cxnLst/>
            <a:rect l="l" t="t" r="r" b="b"/>
            <a:pathLst>
              <a:path w="1014095" h="2018029">
                <a:moveTo>
                  <a:pt x="1014095" y="0"/>
                </a:moveTo>
                <a:lnTo>
                  <a:pt x="635" y="1008888"/>
                </a:lnTo>
                <a:lnTo>
                  <a:pt x="181559" y="1189012"/>
                </a:lnTo>
                <a:lnTo>
                  <a:pt x="0" y="1370545"/>
                </a:lnTo>
                <a:lnTo>
                  <a:pt x="343408" y="1713890"/>
                </a:lnTo>
                <a:lnTo>
                  <a:pt x="525678" y="1531581"/>
                </a:lnTo>
                <a:lnTo>
                  <a:pt x="1014095" y="2017776"/>
                </a:lnTo>
                <a:lnTo>
                  <a:pt x="1014095" y="0"/>
                </a:lnTo>
                <a:close/>
              </a:path>
            </a:pathLst>
          </a:custGeom>
          <a:solidFill>
            <a:srgbClr val="4471C4">
              <a:alpha val="30195"/>
            </a:srgbClr>
          </a:solidFill>
        </p:spPr>
        <p:txBody>
          <a:bodyPr wrap="square" lIns="0" tIns="0" rIns="0" bIns="0" rtlCol="0"/>
          <a:lstStyle/>
          <a:p>
            <a:endParaRPr/>
          </a:p>
        </p:txBody>
      </p:sp>
      <p:pic>
        <p:nvPicPr>
          <p:cNvPr id="6" name="object 6"/>
          <p:cNvPicPr/>
          <p:nvPr/>
        </p:nvPicPr>
        <p:blipFill>
          <a:blip r:embed="rId2" cstate="print"/>
          <a:stretch>
            <a:fillRect/>
          </a:stretch>
        </p:blipFill>
        <p:spPr>
          <a:xfrm>
            <a:off x="643127" y="1456944"/>
            <a:ext cx="5109972" cy="4634484"/>
          </a:xfrm>
          <a:prstGeom prst="rect">
            <a:avLst/>
          </a:prstGeom>
        </p:spPr>
      </p:pic>
      <p:sp>
        <p:nvSpPr>
          <p:cNvPr id="7" name="object 7"/>
          <p:cNvSpPr txBox="1"/>
          <p:nvPr/>
        </p:nvSpPr>
        <p:spPr>
          <a:xfrm>
            <a:off x="11263630" y="6464909"/>
            <a:ext cx="244475" cy="177800"/>
          </a:xfrm>
          <a:prstGeom prst="rect">
            <a:avLst/>
          </a:prstGeom>
        </p:spPr>
        <p:txBody>
          <a:bodyPr vert="horz" wrap="square" lIns="0" tIns="0" rIns="0" bIns="0" rtlCol="0">
            <a:spAutoFit/>
          </a:bodyPr>
          <a:lstStyle/>
          <a:p>
            <a:pPr marL="38100">
              <a:lnSpc>
                <a:spcPts val="1240"/>
              </a:lnSpc>
            </a:pPr>
            <a:fld id="{81D60167-4931-47E6-BA6A-407CBD079E47}" type="slidenum">
              <a:rPr sz="1200" spc="-25" dirty="0">
                <a:solidFill>
                  <a:srgbClr val="888888"/>
                </a:solidFill>
                <a:latin typeface="Calibri"/>
                <a:cs typeface="Calibri"/>
              </a:rPr>
              <a:t>30</a:t>
            </a:fld>
            <a:endParaRPr sz="1200">
              <a:latin typeface="Calibri"/>
              <a:cs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5654040" cy="6858000"/>
          </a:xfrm>
          <a:custGeom>
            <a:avLst/>
            <a:gdLst/>
            <a:ahLst/>
            <a:cxnLst/>
            <a:rect l="l" t="t" r="r" b="b"/>
            <a:pathLst>
              <a:path w="5654040" h="6858000">
                <a:moveTo>
                  <a:pt x="5163820" y="0"/>
                </a:moveTo>
                <a:lnTo>
                  <a:pt x="0" y="0"/>
                </a:lnTo>
                <a:lnTo>
                  <a:pt x="0" y="6857999"/>
                </a:lnTo>
                <a:lnTo>
                  <a:pt x="5654040" y="6857999"/>
                </a:lnTo>
                <a:lnTo>
                  <a:pt x="4722241" y="6857997"/>
                </a:lnTo>
                <a:lnTo>
                  <a:pt x="4704588" y="6843646"/>
                </a:lnTo>
                <a:lnTo>
                  <a:pt x="4700006" y="6838021"/>
                </a:lnTo>
                <a:lnTo>
                  <a:pt x="4697555" y="6831944"/>
                </a:lnTo>
                <a:lnTo>
                  <a:pt x="4697890" y="6825243"/>
                </a:lnTo>
                <a:lnTo>
                  <a:pt x="4701667" y="6817744"/>
                </a:lnTo>
                <a:lnTo>
                  <a:pt x="4693068" y="6793453"/>
                </a:lnTo>
                <a:lnTo>
                  <a:pt x="4691078" y="6784271"/>
                </a:lnTo>
                <a:lnTo>
                  <a:pt x="4694826" y="6777285"/>
                </a:lnTo>
                <a:lnTo>
                  <a:pt x="4703445" y="6759581"/>
                </a:lnTo>
                <a:lnTo>
                  <a:pt x="4700244" y="6742570"/>
                </a:lnTo>
                <a:lnTo>
                  <a:pt x="4696126" y="6730314"/>
                </a:lnTo>
                <a:lnTo>
                  <a:pt x="4692747" y="6719121"/>
                </a:lnTo>
                <a:lnTo>
                  <a:pt x="4691761" y="6705295"/>
                </a:lnTo>
                <a:lnTo>
                  <a:pt x="4689034" y="6686648"/>
                </a:lnTo>
                <a:lnTo>
                  <a:pt x="4687760" y="6672630"/>
                </a:lnTo>
                <a:lnTo>
                  <a:pt x="4685438" y="6658860"/>
                </a:lnTo>
                <a:lnTo>
                  <a:pt x="4679569" y="6640957"/>
                </a:lnTo>
                <a:lnTo>
                  <a:pt x="4673538" y="6609607"/>
                </a:lnTo>
                <a:lnTo>
                  <a:pt x="4672472" y="6585858"/>
                </a:lnTo>
                <a:lnTo>
                  <a:pt x="4675378" y="6541312"/>
                </a:lnTo>
                <a:lnTo>
                  <a:pt x="4672641" y="6500712"/>
                </a:lnTo>
                <a:lnTo>
                  <a:pt x="4666916" y="6456632"/>
                </a:lnTo>
                <a:lnTo>
                  <a:pt x="4653407" y="6370256"/>
                </a:lnTo>
                <a:lnTo>
                  <a:pt x="4646072" y="6331777"/>
                </a:lnTo>
                <a:lnTo>
                  <a:pt x="4637595" y="6295085"/>
                </a:lnTo>
                <a:lnTo>
                  <a:pt x="4631118" y="6259649"/>
                </a:lnTo>
                <a:lnTo>
                  <a:pt x="4629785" y="6224943"/>
                </a:lnTo>
                <a:lnTo>
                  <a:pt x="4626102" y="6089688"/>
                </a:lnTo>
                <a:lnTo>
                  <a:pt x="4620962" y="6050534"/>
                </a:lnTo>
                <a:lnTo>
                  <a:pt x="4615275" y="6018871"/>
                </a:lnTo>
                <a:lnTo>
                  <a:pt x="4614779" y="5993692"/>
                </a:lnTo>
                <a:lnTo>
                  <a:pt x="4625213" y="5973991"/>
                </a:lnTo>
                <a:lnTo>
                  <a:pt x="4622139" y="5956603"/>
                </a:lnTo>
                <a:lnTo>
                  <a:pt x="4625768" y="5950172"/>
                </a:lnTo>
                <a:lnTo>
                  <a:pt x="4630231" y="5947112"/>
                </a:lnTo>
                <a:lnTo>
                  <a:pt x="4629658" y="5939840"/>
                </a:lnTo>
                <a:lnTo>
                  <a:pt x="4610354" y="5906465"/>
                </a:lnTo>
                <a:lnTo>
                  <a:pt x="4606036" y="5862701"/>
                </a:lnTo>
                <a:lnTo>
                  <a:pt x="4605928" y="5850711"/>
                </a:lnTo>
                <a:lnTo>
                  <a:pt x="4606321" y="5845257"/>
                </a:lnTo>
                <a:lnTo>
                  <a:pt x="4607429" y="5838680"/>
                </a:lnTo>
                <a:lnTo>
                  <a:pt x="4609465" y="5823318"/>
                </a:lnTo>
                <a:lnTo>
                  <a:pt x="4608322" y="5769229"/>
                </a:lnTo>
                <a:lnTo>
                  <a:pt x="4612364" y="5744365"/>
                </a:lnTo>
                <a:lnTo>
                  <a:pt x="4618448" y="5691372"/>
                </a:lnTo>
                <a:lnTo>
                  <a:pt x="4622419" y="5667895"/>
                </a:lnTo>
                <a:lnTo>
                  <a:pt x="4620978" y="5651512"/>
                </a:lnTo>
                <a:lnTo>
                  <a:pt x="4626705" y="5633042"/>
                </a:lnTo>
                <a:lnTo>
                  <a:pt x="4634384" y="5613669"/>
                </a:lnTo>
                <a:lnTo>
                  <a:pt x="4638802" y="5594578"/>
                </a:lnTo>
                <a:lnTo>
                  <a:pt x="4634408" y="5552032"/>
                </a:lnTo>
                <a:lnTo>
                  <a:pt x="4634611" y="5527767"/>
                </a:lnTo>
                <a:lnTo>
                  <a:pt x="4636051" y="5504306"/>
                </a:lnTo>
                <a:lnTo>
                  <a:pt x="4635373" y="5464175"/>
                </a:lnTo>
                <a:lnTo>
                  <a:pt x="4630517" y="5412934"/>
                </a:lnTo>
                <a:lnTo>
                  <a:pt x="4626149" y="5358955"/>
                </a:lnTo>
                <a:lnTo>
                  <a:pt x="4619498" y="5269738"/>
                </a:lnTo>
                <a:lnTo>
                  <a:pt x="4616989" y="5242941"/>
                </a:lnTo>
                <a:lnTo>
                  <a:pt x="4614957" y="5225097"/>
                </a:lnTo>
                <a:lnTo>
                  <a:pt x="4614211" y="5214874"/>
                </a:lnTo>
                <a:lnTo>
                  <a:pt x="4615561" y="5210937"/>
                </a:lnTo>
                <a:lnTo>
                  <a:pt x="4599741" y="5178859"/>
                </a:lnTo>
                <a:lnTo>
                  <a:pt x="4599400" y="5153961"/>
                </a:lnTo>
                <a:lnTo>
                  <a:pt x="4604059" y="5132659"/>
                </a:lnTo>
                <a:lnTo>
                  <a:pt x="4603242" y="5111369"/>
                </a:lnTo>
                <a:lnTo>
                  <a:pt x="4606768" y="5074626"/>
                </a:lnTo>
                <a:lnTo>
                  <a:pt x="4609544" y="5048027"/>
                </a:lnTo>
                <a:lnTo>
                  <a:pt x="4611010" y="5027572"/>
                </a:lnTo>
                <a:lnTo>
                  <a:pt x="4610608" y="5009261"/>
                </a:lnTo>
                <a:lnTo>
                  <a:pt x="4623677" y="4989258"/>
                </a:lnTo>
                <a:lnTo>
                  <a:pt x="4640008" y="4968970"/>
                </a:lnTo>
                <a:lnTo>
                  <a:pt x="4649862" y="4947967"/>
                </a:lnTo>
                <a:lnTo>
                  <a:pt x="4643501" y="4925822"/>
                </a:lnTo>
                <a:lnTo>
                  <a:pt x="4653420" y="4922055"/>
                </a:lnTo>
                <a:lnTo>
                  <a:pt x="4651613" y="4907788"/>
                </a:lnTo>
                <a:lnTo>
                  <a:pt x="4649019" y="4890567"/>
                </a:lnTo>
                <a:lnTo>
                  <a:pt x="4656582" y="4877943"/>
                </a:lnTo>
                <a:lnTo>
                  <a:pt x="4666162" y="4871809"/>
                </a:lnTo>
                <a:lnTo>
                  <a:pt x="4669790" y="4863544"/>
                </a:lnTo>
                <a:lnTo>
                  <a:pt x="4670655" y="4854065"/>
                </a:lnTo>
                <a:lnTo>
                  <a:pt x="4671949" y="4844288"/>
                </a:lnTo>
                <a:lnTo>
                  <a:pt x="4683500" y="4824585"/>
                </a:lnTo>
                <a:lnTo>
                  <a:pt x="4691776" y="4791440"/>
                </a:lnTo>
                <a:lnTo>
                  <a:pt x="4695219" y="4756937"/>
                </a:lnTo>
                <a:lnTo>
                  <a:pt x="4692269" y="4733163"/>
                </a:lnTo>
                <a:lnTo>
                  <a:pt x="4697483" y="4698882"/>
                </a:lnTo>
                <a:lnTo>
                  <a:pt x="4702175" y="4673139"/>
                </a:lnTo>
                <a:lnTo>
                  <a:pt x="4704199" y="4650420"/>
                </a:lnTo>
                <a:lnTo>
                  <a:pt x="4701413" y="4625213"/>
                </a:lnTo>
                <a:lnTo>
                  <a:pt x="4700222" y="4600203"/>
                </a:lnTo>
                <a:lnTo>
                  <a:pt x="4702651" y="4579064"/>
                </a:lnTo>
                <a:lnTo>
                  <a:pt x="4707985" y="4559472"/>
                </a:lnTo>
                <a:lnTo>
                  <a:pt x="4715510" y="4539107"/>
                </a:lnTo>
                <a:lnTo>
                  <a:pt x="4716018" y="4488561"/>
                </a:lnTo>
                <a:lnTo>
                  <a:pt x="4716601" y="4473672"/>
                </a:lnTo>
                <a:lnTo>
                  <a:pt x="4718780" y="4453937"/>
                </a:lnTo>
                <a:lnTo>
                  <a:pt x="4721482" y="4432178"/>
                </a:lnTo>
                <a:lnTo>
                  <a:pt x="4723638" y="4411218"/>
                </a:lnTo>
                <a:lnTo>
                  <a:pt x="4714345" y="4362126"/>
                </a:lnTo>
                <a:lnTo>
                  <a:pt x="4717780" y="4313475"/>
                </a:lnTo>
                <a:lnTo>
                  <a:pt x="4723477" y="4265753"/>
                </a:lnTo>
                <a:lnTo>
                  <a:pt x="4720971" y="4219448"/>
                </a:lnTo>
                <a:lnTo>
                  <a:pt x="4722780" y="4192242"/>
                </a:lnTo>
                <a:lnTo>
                  <a:pt x="4723681" y="4174504"/>
                </a:lnTo>
                <a:lnTo>
                  <a:pt x="4727399" y="4153236"/>
                </a:lnTo>
                <a:lnTo>
                  <a:pt x="4737657" y="4115442"/>
                </a:lnTo>
                <a:lnTo>
                  <a:pt x="4758182" y="4048125"/>
                </a:lnTo>
                <a:lnTo>
                  <a:pt x="4760525" y="4011412"/>
                </a:lnTo>
                <a:lnTo>
                  <a:pt x="4768072" y="3960828"/>
                </a:lnTo>
                <a:lnTo>
                  <a:pt x="4771880" y="3911411"/>
                </a:lnTo>
                <a:lnTo>
                  <a:pt x="4763008" y="3878199"/>
                </a:lnTo>
                <a:lnTo>
                  <a:pt x="4759672" y="3847988"/>
                </a:lnTo>
                <a:lnTo>
                  <a:pt x="4759372" y="3831971"/>
                </a:lnTo>
                <a:lnTo>
                  <a:pt x="4756096" y="3814048"/>
                </a:lnTo>
                <a:lnTo>
                  <a:pt x="4743831" y="3778123"/>
                </a:lnTo>
                <a:lnTo>
                  <a:pt x="4743116" y="3761944"/>
                </a:lnTo>
                <a:lnTo>
                  <a:pt x="4738401" y="3742515"/>
                </a:lnTo>
                <a:lnTo>
                  <a:pt x="4732972" y="3723205"/>
                </a:lnTo>
                <a:lnTo>
                  <a:pt x="4730115" y="3707383"/>
                </a:lnTo>
                <a:lnTo>
                  <a:pt x="4728706" y="3693925"/>
                </a:lnTo>
                <a:lnTo>
                  <a:pt x="4728178" y="3682111"/>
                </a:lnTo>
                <a:lnTo>
                  <a:pt x="4727956" y="3664585"/>
                </a:lnTo>
                <a:lnTo>
                  <a:pt x="4722749" y="3653028"/>
                </a:lnTo>
                <a:lnTo>
                  <a:pt x="4715637" y="3641217"/>
                </a:lnTo>
                <a:lnTo>
                  <a:pt x="4715637" y="3606038"/>
                </a:lnTo>
                <a:lnTo>
                  <a:pt x="4723130" y="3597275"/>
                </a:lnTo>
                <a:lnTo>
                  <a:pt x="4720336" y="3586353"/>
                </a:lnTo>
                <a:lnTo>
                  <a:pt x="4722749" y="3569716"/>
                </a:lnTo>
                <a:lnTo>
                  <a:pt x="4718685" y="3552190"/>
                </a:lnTo>
                <a:lnTo>
                  <a:pt x="4711573" y="3542029"/>
                </a:lnTo>
                <a:lnTo>
                  <a:pt x="4702556" y="3531235"/>
                </a:lnTo>
                <a:lnTo>
                  <a:pt x="4696206" y="3496437"/>
                </a:lnTo>
                <a:lnTo>
                  <a:pt x="4702175" y="3486912"/>
                </a:lnTo>
                <a:lnTo>
                  <a:pt x="4697476" y="3476371"/>
                </a:lnTo>
                <a:lnTo>
                  <a:pt x="4696825" y="3465256"/>
                </a:lnTo>
                <a:lnTo>
                  <a:pt x="4695825" y="3424554"/>
                </a:lnTo>
                <a:lnTo>
                  <a:pt x="4694047" y="3419855"/>
                </a:lnTo>
                <a:lnTo>
                  <a:pt x="4695571" y="3415157"/>
                </a:lnTo>
                <a:lnTo>
                  <a:pt x="4692142" y="3409823"/>
                </a:lnTo>
                <a:lnTo>
                  <a:pt x="4693793" y="3407029"/>
                </a:lnTo>
                <a:lnTo>
                  <a:pt x="4681474" y="3378962"/>
                </a:lnTo>
                <a:lnTo>
                  <a:pt x="4676140" y="3362960"/>
                </a:lnTo>
                <a:lnTo>
                  <a:pt x="4660265" y="3332099"/>
                </a:lnTo>
                <a:lnTo>
                  <a:pt x="4662297" y="3325622"/>
                </a:lnTo>
                <a:lnTo>
                  <a:pt x="4646168" y="3278124"/>
                </a:lnTo>
                <a:lnTo>
                  <a:pt x="4648327" y="3277235"/>
                </a:lnTo>
                <a:lnTo>
                  <a:pt x="4654169" y="3262629"/>
                </a:lnTo>
                <a:lnTo>
                  <a:pt x="4653026" y="3258692"/>
                </a:lnTo>
                <a:lnTo>
                  <a:pt x="4650593" y="3233951"/>
                </a:lnTo>
                <a:lnTo>
                  <a:pt x="4654518" y="3222497"/>
                </a:lnTo>
                <a:lnTo>
                  <a:pt x="4654490" y="3209615"/>
                </a:lnTo>
                <a:lnTo>
                  <a:pt x="4640199" y="3180588"/>
                </a:lnTo>
                <a:lnTo>
                  <a:pt x="4644485" y="3174103"/>
                </a:lnTo>
                <a:lnTo>
                  <a:pt x="4645723" y="3167475"/>
                </a:lnTo>
                <a:lnTo>
                  <a:pt x="4644199" y="3160228"/>
                </a:lnTo>
                <a:lnTo>
                  <a:pt x="4640199" y="3151886"/>
                </a:lnTo>
                <a:lnTo>
                  <a:pt x="4640589" y="3137275"/>
                </a:lnTo>
                <a:lnTo>
                  <a:pt x="4645040" y="3126724"/>
                </a:lnTo>
                <a:lnTo>
                  <a:pt x="4647039" y="3116720"/>
                </a:lnTo>
                <a:lnTo>
                  <a:pt x="4640072" y="3103753"/>
                </a:lnTo>
                <a:lnTo>
                  <a:pt x="4645247" y="3097224"/>
                </a:lnTo>
                <a:lnTo>
                  <a:pt x="4644993" y="3082099"/>
                </a:lnTo>
                <a:lnTo>
                  <a:pt x="4645072" y="3068212"/>
                </a:lnTo>
                <a:lnTo>
                  <a:pt x="4651248" y="3065399"/>
                </a:lnTo>
                <a:lnTo>
                  <a:pt x="4648160" y="3054244"/>
                </a:lnTo>
                <a:lnTo>
                  <a:pt x="4642453" y="3042269"/>
                </a:lnTo>
                <a:lnTo>
                  <a:pt x="4636031" y="3030555"/>
                </a:lnTo>
                <a:lnTo>
                  <a:pt x="4630801" y="3020187"/>
                </a:lnTo>
                <a:lnTo>
                  <a:pt x="4627407" y="3009606"/>
                </a:lnTo>
                <a:lnTo>
                  <a:pt x="4619049" y="2997398"/>
                </a:lnTo>
                <a:lnTo>
                  <a:pt x="4619371" y="2991104"/>
                </a:lnTo>
                <a:lnTo>
                  <a:pt x="4620895" y="2987802"/>
                </a:lnTo>
                <a:lnTo>
                  <a:pt x="4624197" y="2983484"/>
                </a:lnTo>
                <a:lnTo>
                  <a:pt x="4630547" y="2977261"/>
                </a:lnTo>
                <a:lnTo>
                  <a:pt x="4625905" y="2962288"/>
                </a:lnTo>
                <a:lnTo>
                  <a:pt x="4626752" y="2949019"/>
                </a:lnTo>
                <a:lnTo>
                  <a:pt x="4629814" y="2933487"/>
                </a:lnTo>
                <a:lnTo>
                  <a:pt x="4631817" y="2911729"/>
                </a:lnTo>
                <a:lnTo>
                  <a:pt x="4630491" y="2890170"/>
                </a:lnTo>
                <a:lnTo>
                  <a:pt x="4624705" y="2825877"/>
                </a:lnTo>
                <a:lnTo>
                  <a:pt x="4624705" y="2804160"/>
                </a:lnTo>
                <a:lnTo>
                  <a:pt x="4617974" y="2790190"/>
                </a:lnTo>
                <a:lnTo>
                  <a:pt x="4613275" y="2760217"/>
                </a:lnTo>
                <a:lnTo>
                  <a:pt x="4619498" y="2751074"/>
                </a:lnTo>
                <a:lnTo>
                  <a:pt x="4615434" y="2740279"/>
                </a:lnTo>
                <a:lnTo>
                  <a:pt x="4619117" y="2726436"/>
                </a:lnTo>
                <a:lnTo>
                  <a:pt x="4615180" y="2725039"/>
                </a:lnTo>
                <a:lnTo>
                  <a:pt x="4608068" y="2715895"/>
                </a:lnTo>
                <a:lnTo>
                  <a:pt x="4621911" y="2665603"/>
                </a:lnTo>
                <a:lnTo>
                  <a:pt x="4626737" y="2635377"/>
                </a:lnTo>
                <a:lnTo>
                  <a:pt x="4626864" y="2606040"/>
                </a:lnTo>
                <a:lnTo>
                  <a:pt x="4633087" y="2596515"/>
                </a:lnTo>
                <a:lnTo>
                  <a:pt x="4634144" y="2585321"/>
                </a:lnTo>
                <a:lnTo>
                  <a:pt x="4633261" y="2573448"/>
                </a:lnTo>
                <a:lnTo>
                  <a:pt x="4632069" y="2561457"/>
                </a:lnTo>
                <a:lnTo>
                  <a:pt x="4632198" y="2549905"/>
                </a:lnTo>
                <a:lnTo>
                  <a:pt x="4648073" y="2496439"/>
                </a:lnTo>
                <a:lnTo>
                  <a:pt x="4649622" y="2487505"/>
                </a:lnTo>
                <a:lnTo>
                  <a:pt x="4656627" y="2454826"/>
                </a:lnTo>
                <a:lnTo>
                  <a:pt x="4658106" y="2445892"/>
                </a:lnTo>
                <a:lnTo>
                  <a:pt x="4657228" y="2438939"/>
                </a:lnTo>
                <a:lnTo>
                  <a:pt x="4658141" y="2416032"/>
                </a:lnTo>
                <a:lnTo>
                  <a:pt x="4657979" y="2408936"/>
                </a:lnTo>
                <a:lnTo>
                  <a:pt x="4673576" y="2395970"/>
                </a:lnTo>
                <a:lnTo>
                  <a:pt x="4677410" y="2369312"/>
                </a:lnTo>
                <a:lnTo>
                  <a:pt x="4680196" y="2344177"/>
                </a:lnTo>
                <a:lnTo>
                  <a:pt x="4692650" y="2335784"/>
                </a:lnTo>
                <a:lnTo>
                  <a:pt x="4705490" y="2312866"/>
                </a:lnTo>
                <a:lnTo>
                  <a:pt x="4717367" y="2295985"/>
                </a:lnTo>
                <a:lnTo>
                  <a:pt x="4727457" y="2280080"/>
                </a:lnTo>
                <a:lnTo>
                  <a:pt x="4734941" y="2260091"/>
                </a:lnTo>
                <a:lnTo>
                  <a:pt x="4736625" y="2238386"/>
                </a:lnTo>
                <a:lnTo>
                  <a:pt x="4736131" y="2223611"/>
                </a:lnTo>
                <a:lnTo>
                  <a:pt x="4736280" y="2210407"/>
                </a:lnTo>
                <a:lnTo>
                  <a:pt x="4739894" y="2193416"/>
                </a:lnTo>
                <a:lnTo>
                  <a:pt x="4737276" y="2169882"/>
                </a:lnTo>
                <a:lnTo>
                  <a:pt x="4733623" y="2149157"/>
                </a:lnTo>
                <a:lnTo>
                  <a:pt x="4735232" y="2129194"/>
                </a:lnTo>
                <a:lnTo>
                  <a:pt x="4748403" y="2107946"/>
                </a:lnTo>
                <a:lnTo>
                  <a:pt x="4754880" y="2024252"/>
                </a:lnTo>
                <a:lnTo>
                  <a:pt x="4793742" y="1969389"/>
                </a:lnTo>
                <a:lnTo>
                  <a:pt x="4797806" y="1961134"/>
                </a:lnTo>
                <a:lnTo>
                  <a:pt x="4808601" y="1945132"/>
                </a:lnTo>
                <a:lnTo>
                  <a:pt x="4807839" y="1942084"/>
                </a:lnTo>
                <a:lnTo>
                  <a:pt x="4802886" y="1935607"/>
                </a:lnTo>
                <a:lnTo>
                  <a:pt x="4803126" y="1930048"/>
                </a:lnTo>
                <a:lnTo>
                  <a:pt x="4805680" y="1910207"/>
                </a:lnTo>
                <a:lnTo>
                  <a:pt x="4804156" y="1909952"/>
                </a:lnTo>
                <a:lnTo>
                  <a:pt x="4804029" y="1909190"/>
                </a:lnTo>
                <a:lnTo>
                  <a:pt x="4811014" y="1899412"/>
                </a:lnTo>
                <a:lnTo>
                  <a:pt x="4813046" y="1895094"/>
                </a:lnTo>
                <a:lnTo>
                  <a:pt x="4799076" y="1892427"/>
                </a:lnTo>
                <a:lnTo>
                  <a:pt x="4796817" y="1885209"/>
                </a:lnTo>
                <a:lnTo>
                  <a:pt x="4797679" y="1876123"/>
                </a:lnTo>
                <a:lnTo>
                  <a:pt x="4797682" y="1867441"/>
                </a:lnTo>
                <a:lnTo>
                  <a:pt x="4792853" y="1861439"/>
                </a:lnTo>
                <a:lnTo>
                  <a:pt x="4799282" y="1848897"/>
                </a:lnTo>
                <a:lnTo>
                  <a:pt x="4805045" y="1835785"/>
                </a:lnTo>
                <a:lnTo>
                  <a:pt x="4806823" y="1830577"/>
                </a:lnTo>
                <a:lnTo>
                  <a:pt x="4806569" y="1830451"/>
                </a:lnTo>
                <a:lnTo>
                  <a:pt x="4806188" y="1829180"/>
                </a:lnTo>
                <a:lnTo>
                  <a:pt x="4806569" y="1827529"/>
                </a:lnTo>
                <a:lnTo>
                  <a:pt x="4807712" y="1824863"/>
                </a:lnTo>
                <a:lnTo>
                  <a:pt x="4809998" y="1821052"/>
                </a:lnTo>
                <a:lnTo>
                  <a:pt x="4812411" y="1807083"/>
                </a:lnTo>
                <a:lnTo>
                  <a:pt x="4809109" y="1805304"/>
                </a:lnTo>
                <a:lnTo>
                  <a:pt x="4809871" y="1804415"/>
                </a:lnTo>
                <a:lnTo>
                  <a:pt x="4816129" y="1800494"/>
                </a:lnTo>
                <a:lnTo>
                  <a:pt x="4819650" y="1796954"/>
                </a:lnTo>
                <a:lnTo>
                  <a:pt x="4817264" y="1792128"/>
                </a:lnTo>
                <a:lnTo>
                  <a:pt x="4805807" y="1784350"/>
                </a:lnTo>
                <a:lnTo>
                  <a:pt x="4812579" y="1774447"/>
                </a:lnTo>
                <a:lnTo>
                  <a:pt x="4812363" y="1765522"/>
                </a:lnTo>
                <a:lnTo>
                  <a:pt x="4809503" y="1755024"/>
                </a:lnTo>
                <a:lnTo>
                  <a:pt x="4808347" y="1740408"/>
                </a:lnTo>
                <a:lnTo>
                  <a:pt x="4815498" y="1734377"/>
                </a:lnTo>
                <a:lnTo>
                  <a:pt x="4818316" y="1728263"/>
                </a:lnTo>
                <a:lnTo>
                  <a:pt x="4817705" y="1722030"/>
                </a:lnTo>
                <a:lnTo>
                  <a:pt x="4814570" y="1715642"/>
                </a:lnTo>
                <a:lnTo>
                  <a:pt x="4820521" y="1699595"/>
                </a:lnTo>
                <a:lnTo>
                  <a:pt x="4822840" y="1683083"/>
                </a:lnTo>
                <a:lnTo>
                  <a:pt x="4823946" y="1665833"/>
                </a:lnTo>
                <a:lnTo>
                  <a:pt x="4826254" y="1647571"/>
                </a:lnTo>
                <a:lnTo>
                  <a:pt x="4835663" y="1630136"/>
                </a:lnTo>
                <a:lnTo>
                  <a:pt x="4836096" y="1613915"/>
                </a:lnTo>
                <a:lnTo>
                  <a:pt x="4833576" y="1597314"/>
                </a:lnTo>
                <a:lnTo>
                  <a:pt x="4834128" y="1578737"/>
                </a:lnTo>
                <a:lnTo>
                  <a:pt x="4830064" y="1545971"/>
                </a:lnTo>
                <a:lnTo>
                  <a:pt x="4830710" y="1541117"/>
                </a:lnTo>
                <a:lnTo>
                  <a:pt x="4830286" y="1532572"/>
                </a:lnTo>
                <a:lnTo>
                  <a:pt x="4829175" y="1519936"/>
                </a:lnTo>
                <a:lnTo>
                  <a:pt x="4828921" y="1519682"/>
                </a:lnTo>
                <a:lnTo>
                  <a:pt x="4832223" y="1514855"/>
                </a:lnTo>
                <a:lnTo>
                  <a:pt x="4833491" y="1503048"/>
                </a:lnTo>
                <a:lnTo>
                  <a:pt x="4833598" y="1475386"/>
                </a:lnTo>
                <a:lnTo>
                  <a:pt x="4834509" y="1463294"/>
                </a:lnTo>
                <a:lnTo>
                  <a:pt x="4837457" y="1456991"/>
                </a:lnTo>
                <a:lnTo>
                  <a:pt x="4841716" y="1446307"/>
                </a:lnTo>
                <a:lnTo>
                  <a:pt x="4845260" y="1435862"/>
                </a:lnTo>
                <a:lnTo>
                  <a:pt x="4846066" y="1430274"/>
                </a:lnTo>
                <a:lnTo>
                  <a:pt x="4845050" y="1429512"/>
                </a:lnTo>
                <a:lnTo>
                  <a:pt x="4864227" y="1403985"/>
                </a:lnTo>
                <a:lnTo>
                  <a:pt x="4871466" y="1360932"/>
                </a:lnTo>
                <a:lnTo>
                  <a:pt x="4899533" y="1302003"/>
                </a:lnTo>
                <a:lnTo>
                  <a:pt x="4903216" y="1210817"/>
                </a:lnTo>
                <a:lnTo>
                  <a:pt x="4911379" y="1201622"/>
                </a:lnTo>
                <a:lnTo>
                  <a:pt x="4915662" y="1192022"/>
                </a:lnTo>
                <a:lnTo>
                  <a:pt x="4917753" y="1178421"/>
                </a:lnTo>
                <a:lnTo>
                  <a:pt x="4919345" y="1157224"/>
                </a:lnTo>
                <a:lnTo>
                  <a:pt x="4925820" y="1129377"/>
                </a:lnTo>
                <a:lnTo>
                  <a:pt x="4927615" y="1110472"/>
                </a:lnTo>
                <a:lnTo>
                  <a:pt x="4926006" y="1091447"/>
                </a:lnTo>
                <a:lnTo>
                  <a:pt x="4922266" y="1063244"/>
                </a:lnTo>
                <a:lnTo>
                  <a:pt x="4931042" y="1022986"/>
                </a:lnTo>
                <a:lnTo>
                  <a:pt x="4941617" y="984837"/>
                </a:lnTo>
                <a:lnTo>
                  <a:pt x="4961503" y="942425"/>
                </a:lnTo>
                <a:lnTo>
                  <a:pt x="4998212" y="889380"/>
                </a:lnTo>
                <a:lnTo>
                  <a:pt x="5024501" y="816355"/>
                </a:lnTo>
                <a:lnTo>
                  <a:pt x="5031950" y="804574"/>
                </a:lnTo>
                <a:lnTo>
                  <a:pt x="5042852" y="785828"/>
                </a:lnTo>
                <a:lnTo>
                  <a:pt x="5051468" y="766439"/>
                </a:lnTo>
                <a:lnTo>
                  <a:pt x="5052060" y="752728"/>
                </a:lnTo>
                <a:lnTo>
                  <a:pt x="5067046" y="724408"/>
                </a:lnTo>
                <a:lnTo>
                  <a:pt x="5072380" y="722502"/>
                </a:lnTo>
                <a:lnTo>
                  <a:pt x="5075428" y="717550"/>
                </a:lnTo>
                <a:lnTo>
                  <a:pt x="5074666" y="697229"/>
                </a:lnTo>
                <a:lnTo>
                  <a:pt x="5074285" y="693420"/>
                </a:lnTo>
                <a:lnTo>
                  <a:pt x="5074793" y="690879"/>
                </a:lnTo>
                <a:lnTo>
                  <a:pt x="5075682" y="689228"/>
                </a:lnTo>
                <a:lnTo>
                  <a:pt x="5076190" y="689101"/>
                </a:lnTo>
                <a:lnTo>
                  <a:pt x="5076317" y="681609"/>
                </a:lnTo>
                <a:lnTo>
                  <a:pt x="5084575" y="665227"/>
                </a:lnTo>
                <a:lnTo>
                  <a:pt x="5117973" y="601345"/>
                </a:lnTo>
                <a:lnTo>
                  <a:pt x="5114815" y="590224"/>
                </a:lnTo>
                <a:lnTo>
                  <a:pt x="5111575" y="582294"/>
                </a:lnTo>
                <a:lnTo>
                  <a:pt x="5113883" y="579127"/>
                </a:lnTo>
                <a:lnTo>
                  <a:pt x="5127371" y="582295"/>
                </a:lnTo>
                <a:lnTo>
                  <a:pt x="5127752" y="577088"/>
                </a:lnTo>
                <a:lnTo>
                  <a:pt x="5130546" y="574294"/>
                </a:lnTo>
                <a:lnTo>
                  <a:pt x="5134737" y="572515"/>
                </a:lnTo>
                <a:lnTo>
                  <a:pt x="5136515" y="572135"/>
                </a:lnTo>
                <a:lnTo>
                  <a:pt x="5132324" y="536066"/>
                </a:lnTo>
                <a:lnTo>
                  <a:pt x="5134991" y="531622"/>
                </a:lnTo>
                <a:lnTo>
                  <a:pt x="5121529" y="491363"/>
                </a:lnTo>
                <a:lnTo>
                  <a:pt x="5118608" y="487299"/>
                </a:lnTo>
                <a:lnTo>
                  <a:pt x="5117846" y="481964"/>
                </a:lnTo>
                <a:lnTo>
                  <a:pt x="5121783" y="473837"/>
                </a:lnTo>
                <a:lnTo>
                  <a:pt x="5123688" y="472059"/>
                </a:lnTo>
                <a:lnTo>
                  <a:pt x="5140452" y="354583"/>
                </a:lnTo>
                <a:lnTo>
                  <a:pt x="5142041" y="297308"/>
                </a:lnTo>
                <a:lnTo>
                  <a:pt x="5143754" y="265683"/>
                </a:lnTo>
                <a:lnTo>
                  <a:pt x="5142341" y="233558"/>
                </a:lnTo>
                <a:lnTo>
                  <a:pt x="5139499" y="218614"/>
                </a:lnTo>
                <a:lnTo>
                  <a:pt x="5137038" y="207551"/>
                </a:lnTo>
                <a:lnTo>
                  <a:pt x="5136769" y="187071"/>
                </a:lnTo>
                <a:lnTo>
                  <a:pt x="5134858" y="166020"/>
                </a:lnTo>
                <a:lnTo>
                  <a:pt x="5133197" y="144684"/>
                </a:lnTo>
                <a:lnTo>
                  <a:pt x="5135036" y="130349"/>
                </a:lnTo>
                <a:lnTo>
                  <a:pt x="5143627" y="130301"/>
                </a:lnTo>
                <a:lnTo>
                  <a:pt x="5132068" y="96246"/>
                </a:lnTo>
                <a:lnTo>
                  <a:pt x="5137832" y="75406"/>
                </a:lnTo>
                <a:lnTo>
                  <a:pt x="5147859" y="53756"/>
                </a:lnTo>
                <a:lnTo>
                  <a:pt x="5149088" y="17272"/>
                </a:lnTo>
                <a:lnTo>
                  <a:pt x="5155184" y="13843"/>
                </a:lnTo>
                <a:lnTo>
                  <a:pt x="5159756" y="8381"/>
                </a:lnTo>
                <a:lnTo>
                  <a:pt x="5163312" y="1650"/>
                </a:lnTo>
                <a:lnTo>
                  <a:pt x="5163820" y="0"/>
                </a:lnTo>
                <a:close/>
              </a:path>
            </a:pathLst>
          </a:custGeom>
          <a:solidFill>
            <a:srgbClr val="82766A">
              <a:alpha val="14901"/>
            </a:srgbClr>
          </a:solidFill>
        </p:spPr>
        <p:txBody>
          <a:bodyPr wrap="square" lIns="0" tIns="0" rIns="0" bIns="0" rtlCol="0"/>
          <a:lstStyle/>
          <a:p>
            <a:endParaRPr/>
          </a:p>
        </p:txBody>
      </p:sp>
      <p:sp>
        <p:nvSpPr>
          <p:cNvPr id="3" name="object 3"/>
          <p:cNvSpPr txBox="1">
            <a:spLocks noGrp="1"/>
          </p:cNvSpPr>
          <p:nvPr>
            <p:ph type="title"/>
          </p:nvPr>
        </p:nvSpPr>
        <p:spPr>
          <a:xfrm>
            <a:off x="916939" y="671322"/>
            <a:ext cx="3646804" cy="1096645"/>
          </a:xfrm>
          <a:prstGeom prst="rect">
            <a:avLst/>
          </a:prstGeom>
        </p:spPr>
        <p:txBody>
          <a:bodyPr vert="horz" wrap="square" lIns="0" tIns="75565" rIns="0" bIns="0" rtlCol="0">
            <a:spAutoFit/>
          </a:bodyPr>
          <a:lstStyle/>
          <a:p>
            <a:pPr marL="12700" marR="5080">
              <a:lnSpc>
                <a:spcPts val="4000"/>
              </a:lnSpc>
              <a:spcBef>
                <a:spcPts val="595"/>
              </a:spcBef>
            </a:pPr>
            <a:r>
              <a:rPr spc="-70" dirty="0"/>
              <a:t>Boosters</a:t>
            </a:r>
            <a:r>
              <a:rPr spc="-175" dirty="0"/>
              <a:t> </a:t>
            </a:r>
            <a:r>
              <a:rPr spc="-10" dirty="0"/>
              <a:t>Carried </a:t>
            </a:r>
            <a:r>
              <a:rPr spc="-130" dirty="0"/>
              <a:t>Maximum</a:t>
            </a:r>
            <a:r>
              <a:rPr spc="-85" dirty="0"/>
              <a:t> </a:t>
            </a:r>
            <a:r>
              <a:rPr spc="-150" dirty="0"/>
              <a:t>Payload</a:t>
            </a:r>
          </a:p>
        </p:txBody>
      </p:sp>
      <p:sp>
        <p:nvSpPr>
          <p:cNvPr id="4" name="object 4"/>
          <p:cNvSpPr txBox="1"/>
          <p:nvPr/>
        </p:nvSpPr>
        <p:spPr>
          <a:xfrm>
            <a:off x="941324" y="2187956"/>
            <a:ext cx="3221355" cy="1218565"/>
          </a:xfrm>
          <a:prstGeom prst="rect">
            <a:avLst/>
          </a:prstGeom>
        </p:spPr>
        <p:txBody>
          <a:bodyPr vert="horz" wrap="square" lIns="0" tIns="38735" rIns="0" bIns="0" rtlCol="0">
            <a:spAutoFit/>
          </a:bodyPr>
          <a:lstStyle/>
          <a:p>
            <a:pPr marL="241300" marR="5080" indent="-228600">
              <a:lnSpc>
                <a:spcPct val="90000"/>
              </a:lnSpc>
              <a:spcBef>
                <a:spcPts val="305"/>
              </a:spcBef>
              <a:buFont typeface="Arial MT"/>
              <a:buChar char="•"/>
              <a:tabLst>
                <a:tab pos="241300" algn="l"/>
              </a:tabLst>
            </a:pPr>
            <a:r>
              <a:rPr sz="1700" spc="-170" dirty="0">
                <a:latin typeface="Microsoft Sans Serif"/>
                <a:cs typeface="Microsoft Sans Serif"/>
              </a:rPr>
              <a:t>We</a:t>
            </a:r>
            <a:r>
              <a:rPr sz="1700" spc="55" dirty="0">
                <a:latin typeface="Microsoft Sans Serif"/>
                <a:cs typeface="Microsoft Sans Serif"/>
              </a:rPr>
              <a:t> </a:t>
            </a:r>
            <a:r>
              <a:rPr sz="1700" spc="-30" dirty="0">
                <a:latin typeface="Microsoft Sans Serif"/>
                <a:cs typeface="Microsoft Sans Serif"/>
              </a:rPr>
              <a:t>determined</a:t>
            </a:r>
            <a:r>
              <a:rPr sz="1700" spc="-80" dirty="0">
                <a:latin typeface="Microsoft Sans Serif"/>
                <a:cs typeface="Microsoft Sans Serif"/>
              </a:rPr>
              <a:t> </a:t>
            </a:r>
            <a:r>
              <a:rPr sz="1700" dirty="0">
                <a:latin typeface="Microsoft Sans Serif"/>
                <a:cs typeface="Microsoft Sans Serif"/>
              </a:rPr>
              <a:t>the</a:t>
            </a:r>
            <a:r>
              <a:rPr sz="1700" spc="-45" dirty="0">
                <a:latin typeface="Microsoft Sans Serif"/>
                <a:cs typeface="Microsoft Sans Serif"/>
              </a:rPr>
              <a:t> </a:t>
            </a:r>
            <a:r>
              <a:rPr sz="1700" dirty="0">
                <a:latin typeface="Microsoft Sans Serif"/>
                <a:cs typeface="Microsoft Sans Serif"/>
              </a:rPr>
              <a:t>booster</a:t>
            </a:r>
            <a:r>
              <a:rPr sz="1700" spc="-15" dirty="0">
                <a:latin typeface="Microsoft Sans Serif"/>
                <a:cs typeface="Microsoft Sans Serif"/>
              </a:rPr>
              <a:t> </a:t>
            </a:r>
            <a:r>
              <a:rPr sz="1700" spc="-20" dirty="0">
                <a:latin typeface="Microsoft Sans Serif"/>
                <a:cs typeface="Microsoft Sans Serif"/>
              </a:rPr>
              <a:t>that </a:t>
            </a:r>
            <a:r>
              <a:rPr sz="1700" spc="-60" dirty="0">
                <a:latin typeface="Microsoft Sans Serif"/>
                <a:cs typeface="Microsoft Sans Serif"/>
              </a:rPr>
              <a:t>have</a:t>
            </a:r>
            <a:r>
              <a:rPr sz="1700" spc="-40" dirty="0">
                <a:latin typeface="Microsoft Sans Serif"/>
                <a:cs typeface="Microsoft Sans Serif"/>
              </a:rPr>
              <a:t> </a:t>
            </a:r>
            <a:r>
              <a:rPr sz="1700" spc="-20" dirty="0">
                <a:latin typeface="Microsoft Sans Serif"/>
                <a:cs typeface="Microsoft Sans Serif"/>
              </a:rPr>
              <a:t>carried</a:t>
            </a:r>
            <a:r>
              <a:rPr sz="1700" spc="-35" dirty="0">
                <a:latin typeface="Microsoft Sans Serif"/>
                <a:cs typeface="Microsoft Sans Serif"/>
              </a:rPr>
              <a:t> </a:t>
            </a:r>
            <a:r>
              <a:rPr sz="1700" dirty="0">
                <a:latin typeface="Microsoft Sans Serif"/>
                <a:cs typeface="Microsoft Sans Serif"/>
              </a:rPr>
              <a:t>the</a:t>
            </a:r>
            <a:r>
              <a:rPr sz="1700" spc="-35" dirty="0">
                <a:latin typeface="Microsoft Sans Serif"/>
                <a:cs typeface="Microsoft Sans Serif"/>
              </a:rPr>
              <a:t> </a:t>
            </a:r>
            <a:r>
              <a:rPr sz="1700" spc="-10" dirty="0">
                <a:latin typeface="Microsoft Sans Serif"/>
                <a:cs typeface="Microsoft Sans Serif"/>
              </a:rPr>
              <a:t>maximum </a:t>
            </a:r>
            <a:r>
              <a:rPr sz="1700" spc="-25" dirty="0">
                <a:latin typeface="Microsoft Sans Serif"/>
                <a:cs typeface="Microsoft Sans Serif"/>
              </a:rPr>
              <a:t>payload</a:t>
            </a:r>
            <a:r>
              <a:rPr sz="1700" spc="-45" dirty="0">
                <a:latin typeface="Microsoft Sans Serif"/>
                <a:cs typeface="Microsoft Sans Serif"/>
              </a:rPr>
              <a:t> </a:t>
            </a:r>
            <a:r>
              <a:rPr sz="1700" spc="-10" dirty="0">
                <a:latin typeface="Microsoft Sans Serif"/>
                <a:cs typeface="Microsoft Sans Serif"/>
              </a:rPr>
              <a:t>using</a:t>
            </a:r>
            <a:r>
              <a:rPr sz="1700" spc="-35" dirty="0">
                <a:latin typeface="Microsoft Sans Serif"/>
                <a:cs typeface="Microsoft Sans Serif"/>
              </a:rPr>
              <a:t> </a:t>
            </a:r>
            <a:r>
              <a:rPr sz="1700" dirty="0">
                <a:latin typeface="Microsoft Sans Serif"/>
                <a:cs typeface="Microsoft Sans Serif"/>
              </a:rPr>
              <a:t>a</a:t>
            </a:r>
            <a:r>
              <a:rPr sz="1700" spc="-45" dirty="0">
                <a:latin typeface="Microsoft Sans Serif"/>
                <a:cs typeface="Microsoft Sans Serif"/>
              </a:rPr>
              <a:t> </a:t>
            </a:r>
            <a:r>
              <a:rPr sz="1700" spc="-30" dirty="0">
                <a:latin typeface="Microsoft Sans Serif"/>
                <a:cs typeface="Microsoft Sans Serif"/>
              </a:rPr>
              <a:t>subquery</a:t>
            </a:r>
            <a:r>
              <a:rPr sz="1700" spc="-40" dirty="0">
                <a:latin typeface="Microsoft Sans Serif"/>
                <a:cs typeface="Microsoft Sans Serif"/>
              </a:rPr>
              <a:t> </a:t>
            </a:r>
            <a:r>
              <a:rPr sz="1700" dirty="0">
                <a:latin typeface="Microsoft Sans Serif"/>
                <a:cs typeface="Microsoft Sans Serif"/>
              </a:rPr>
              <a:t>in</a:t>
            </a:r>
            <a:r>
              <a:rPr sz="1700" spc="-45" dirty="0">
                <a:latin typeface="Microsoft Sans Serif"/>
                <a:cs typeface="Microsoft Sans Serif"/>
              </a:rPr>
              <a:t> </a:t>
            </a:r>
            <a:r>
              <a:rPr sz="1700" spc="-25" dirty="0">
                <a:latin typeface="Microsoft Sans Serif"/>
                <a:cs typeface="Microsoft Sans Serif"/>
              </a:rPr>
              <a:t>the </a:t>
            </a:r>
            <a:r>
              <a:rPr sz="1700" b="1" spc="-90" dirty="0">
                <a:latin typeface="Trebuchet MS"/>
                <a:cs typeface="Trebuchet MS"/>
              </a:rPr>
              <a:t>WHERE</a:t>
            </a:r>
            <a:r>
              <a:rPr sz="1700" b="1" spc="-50" dirty="0">
                <a:latin typeface="Trebuchet MS"/>
                <a:cs typeface="Trebuchet MS"/>
              </a:rPr>
              <a:t> </a:t>
            </a:r>
            <a:r>
              <a:rPr sz="1700" spc="-65" dirty="0">
                <a:latin typeface="Microsoft Sans Serif"/>
                <a:cs typeface="Microsoft Sans Serif"/>
              </a:rPr>
              <a:t>clause</a:t>
            </a:r>
            <a:r>
              <a:rPr sz="1700" spc="-50" dirty="0">
                <a:latin typeface="Microsoft Sans Serif"/>
                <a:cs typeface="Microsoft Sans Serif"/>
              </a:rPr>
              <a:t> </a:t>
            </a:r>
            <a:r>
              <a:rPr sz="1700" spc="-10" dirty="0">
                <a:latin typeface="Microsoft Sans Serif"/>
                <a:cs typeface="Microsoft Sans Serif"/>
              </a:rPr>
              <a:t>and</a:t>
            </a:r>
            <a:r>
              <a:rPr sz="1700" spc="-30" dirty="0">
                <a:latin typeface="Microsoft Sans Serif"/>
                <a:cs typeface="Microsoft Sans Serif"/>
              </a:rPr>
              <a:t> </a:t>
            </a:r>
            <a:r>
              <a:rPr sz="1700" dirty="0">
                <a:latin typeface="Microsoft Sans Serif"/>
                <a:cs typeface="Microsoft Sans Serif"/>
              </a:rPr>
              <a:t>the</a:t>
            </a:r>
            <a:r>
              <a:rPr sz="1700" spc="-10" dirty="0">
                <a:latin typeface="Microsoft Sans Serif"/>
                <a:cs typeface="Microsoft Sans Serif"/>
              </a:rPr>
              <a:t> </a:t>
            </a:r>
            <a:r>
              <a:rPr sz="1700" b="1" spc="-20" dirty="0">
                <a:latin typeface="Trebuchet MS"/>
                <a:cs typeface="Trebuchet MS"/>
              </a:rPr>
              <a:t>MAX() </a:t>
            </a:r>
            <a:r>
              <a:rPr sz="1700" spc="-10" dirty="0">
                <a:latin typeface="Microsoft Sans Serif"/>
                <a:cs typeface="Microsoft Sans Serif"/>
              </a:rPr>
              <a:t>function.</a:t>
            </a:r>
            <a:endParaRPr sz="1700">
              <a:latin typeface="Microsoft Sans Serif"/>
              <a:cs typeface="Microsoft Sans Serif"/>
            </a:endParaRPr>
          </a:p>
        </p:txBody>
      </p:sp>
      <p:pic>
        <p:nvPicPr>
          <p:cNvPr id="5" name="object 5"/>
          <p:cNvPicPr/>
          <p:nvPr/>
        </p:nvPicPr>
        <p:blipFill>
          <a:blip r:embed="rId2" cstate="print"/>
          <a:stretch>
            <a:fillRect/>
          </a:stretch>
        </p:blipFill>
        <p:spPr>
          <a:xfrm>
            <a:off x="5445252" y="963167"/>
            <a:ext cx="6155436" cy="4954524"/>
          </a:xfrm>
          <a:prstGeom prst="rect">
            <a:avLst/>
          </a:prstGeom>
        </p:spPr>
      </p:pic>
      <p:sp>
        <p:nvSpPr>
          <p:cNvPr id="6" name="object 6"/>
          <p:cNvSpPr txBox="1"/>
          <p:nvPr/>
        </p:nvSpPr>
        <p:spPr>
          <a:xfrm>
            <a:off x="11121643" y="6475196"/>
            <a:ext cx="153670" cy="152400"/>
          </a:xfrm>
          <a:prstGeom prst="rect">
            <a:avLst/>
          </a:prstGeom>
        </p:spPr>
        <p:txBody>
          <a:bodyPr vert="horz" wrap="square" lIns="0" tIns="0" rIns="0" bIns="0" rtlCol="0">
            <a:spAutoFit/>
          </a:bodyPr>
          <a:lstStyle/>
          <a:p>
            <a:pPr marL="12700">
              <a:lnSpc>
                <a:spcPts val="1045"/>
              </a:lnSpc>
            </a:pPr>
            <a:r>
              <a:rPr sz="1000" spc="-25" dirty="0">
                <a:solidFill>
                  <a:srgbClr val="7E7E7E"/>
                </a:solidFill>
                <a:latin typeface="Calibri"/>
                <a:cs typeface="Calibri"/>
              </a:rPr>
              <a:t>31</a:t>
            </a:r>
            <a:endParaRPr sz="1000">
              <a:latin typeface="Calibri"/>
              <a:cs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09706" y="6080861"/>
            <a:ext cx="269240" cy="269240"/>
          </a:xfrm>
          <a:prstGeom prst="rect">
            <a:avLst/>
          </a:prstGeom>
        </p:spPr>
        <p:txBody>
          <a:bodyPr vert="horz" wrap="square" lIns="0" tIns="12065" rIns="0" bIns="0" rtlCol="0">
            <a:spAutoFit/>
          </a:bodyPr>
          <a:lstStyle/>
          <a:p>
            <a:pPr marL="12700">
              <a:lnSpc>
                <a:spcPct val="100000"/>
              </a:lnSpc>
              <a:spcBef>
                <a:spcPts val="95"/>
              </a:spcBef>
            </a:pPr>
            <a:r>
              <a:rPr sz="1600" spc="40" dirty="0">
                <a:solidFill>
                  <a:srgbClr val="1C7CDB"/>
                </a:solidFill>
                <a:latin typeface="Microsoft Sans Serif"/>
                <a:cs typeface="Microsoft Sans Serif"/>
              </a:rPr>
              <a:t>32</a:t>
            </a:r>
            <a:endParaRPr sz="1600">
              <a:latin typeface="Microsoft Sans Serif"/>
              <a:cs typeface="Microsoft Sans Serif"/>
            </a:endParaRPr>
          </a:p>
        </p:txBody>
      </p:sp>
      <p:sp>
        <p:nvSpPr>
          <p:cNvPr id="3" name="object 3"/>
          <p:cNvSpPr txBox="1"/>
          <p:nvPr/>
        </p:nvSpPr>
        <p:spPr>
          <a:xfrm>
            <a:off x="848969" y="1842261"/>
            <a:ext cx="9111615" cy="1031240"/>
          </a:xfrm>
          <a:prstGeom prst="rect">
            <a:avLst/>
          </a:prstGeom>
        </p:spPr>
        <p:txBody>
          <a:bodyPr vert="horz" wrap="square" lIns="0" tIns="12065" rIns="0" bIns="0" rtlCol="0">
            <a:spAutoFit/>
          </a:bodyPr>
          <a:lstStyle/>
          <a:p>
            <a:pPr marL="241300" marR="5080" indent="-228600">
              <a:lnSpc>
                <a:spcPct val="100000"/>
              </a:lnSpc>
              <a:spcBef>
                <a:spcPts val="95"/>
              </a:spcBef>
              <a:buFont typeface="Arial MT"/>
              <a:buChar char="•"/>
              <a:tabLst>
                <a:tab pos="241300" algn="l"/>
              </a:tabLst>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40" dirty="0">
                <a:solidFill>
                  <a:srgbClr val="292929"/>
                </a:solidFill>
                <a:latin typeface="Microsoft Sans Serif"/>
                <a:cs typeface="Microsoft Sans Serif"/>
              </a:rPr>
              <a:t>used</a:t>
            </a:r>
            <a:r>
              <a:rPr sz="2200" spc="-105" dirty="0">
                <a:solidFill>
                  <a:srgbClr val="292929"/>
                </a:solidFill>
                <a:latin typeface="Microsoft Sans Serif"/>
                <a:cs typeface="Microsoft Sans Serif"/>
              </a:rPr>
              <a:t> </a:t>
            </a:r>
            <a:r>
              <a:rPr sz="2200" dirty="0">
                <a:solidFill>
                  <a:srgbClr val="292929"/>
                </a:solidFill>
                <a:latin typeface="Microsoft Sans Serif"/>
                <a:cs typeface="Microsoft Sans Serif"/>
              </a:rPr>
              <a:t>a</a:t>
            </a:r>
            <a:r>
              <a:rPr sz="2200" spc="-120" dirty="0">
                <a:solidFill>
                  <a:srgbClr val="292929"/>
                </a:solidFill>
                <a:latin typeface="Microsoft Sans Serif"/>
                <a:cs typeface="Microsoft Sans Serif"/>
              </a:rPr>
              <a:t> </a:t>
            </a:r>
            <a:r>
              <a:rPr sz="2200" spc="-45" dirty="0">
                <a:solidFill>
                  <a:srgbClr val="292929"/>
                </a:solidFill>
                <a:latin typeface="Microsoft Sans Serif"/>
                <a:cs typeface="Microsoft Sans Serif"/>
              </a:rPr>
              <a:t>combinations</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of</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15" dirty="0">
                <a:solidFill>
                  <a:srgbClr val="292929"/>
                </a:solidFill>
                <a:latin typeface="Microsoft Sans Serif"/>
                <a:cs typeface="Microsoft Sans Serif"/>
              </a:rPr>
              <a:t> </a:t>
            </a:r>
            <a:r>
              <a:rPr sz="2200" b="1" spc="-120" dirty="0">
                <a:solidFill>
                  <a:srgbClr val="292929"/>
                </a:solidFill>
                <a:latin typeface="Trebuchet MS"/>
                <a:cs typeface="Trebuchet MS"/>
              </a:rPr>
              <a:t>WHERE</a:t>
            </a:r>
            <a:r>
              <a:rPr sz="2200" b="1" spc="-50" dirty="0">
                <a:solidFill>
                  <a:srgbClr val="292929"/>
                </a:solidFill>
                <a:latin typeface="Trebuchet MS"/>
                <a:cs typeface="Trebuchet MS"/>
              </a:rPr>
              <a:t> </a:t>
            </a:r>
            <a:r>
              <a:rPr sz="2200" spc="-85" dirty="0">
                <a:solidFill>
                  <a:srgbClr val="292929"/>
                </a:solidFill>
                <a:latin typeface="Microsoft Sans Serif"/>
                <a:cs typeface="Microsoft Sans Serif"/>
              </a:rPr>
              <a:t>clause,</a:t>
            </a:r>
            <a:r>
              <a:rPr sz="2200" spc="-25" dirty="0">
                <a:solidFill>
                  <a:srgbClr val="292929"/>
                </a:solidFill>
                <a:latin typeface="Microsoft Sans Serif"/>
                <a:cs typeface="Microsoft Sans Serif"/>
              </a:rPr>
              <a:t> </a:t>
            </a:r>
            <a:r>
              <a:rPr sz="2200" b="1" spc="-95" dirty="0">
                <a:solidFill>
                  <a:srgbClr val="292929"/>
                </a:solidFill>
                <a:latin typeface="Trebuchet MS"/>
                <a:cs typeface="Trebuchet MS"/>
              </a:rPr>
              <a:t>LIKE</a:t>
            </a:r>
            <a:r>
              <a:rPr sz="2200" spc="-95" dirty="0">
                <a:solidFill>
                  <a:srgbClr val="292929"/>
                </a:solidFill>
                <a:latin typeface="Microsoft Sans Serif"/>
                <a:cs typeface="Microsoft Sans Serif"/>
              </a:rPr>
              <a:t>,</a:t>
            </a:r>
            <a:r>
              <a:rPr sz="2200" spc="-50" dirty="0">
                <a:solidFill>
                  <a:srgbClr val="292929"/>
                </a:solidFill>
                <a:latin typeface="Microsoft Sans Serif"/>
                <a:cs typeface="Microsoft Sans Serif"/>
              </a:rPr>
              <a:t> </a:t>
            </a:r>
            <a:r>
              <a:rPr sz="2200" b="1" dirty="0">
                <a:solidFill>
                  <a:srgbClr val="292929"/>
                </a:solidFill>
                <a:latin typeface="Trebuchet MS"/>
                <a:cs typeface="Trebuchet MS"/>
              </a:rPr>
              <a:t>AND</a:t>
            </a:r>
            <a:r>
              <a:rPr sz="2200" dirty="0">
                <a:solidFill>
                  <a:srgbClr val="292929"/>
                </a:solidFill>
                <a:latin typeface="Microsoft Sans Serif"/>
                <a:cs typeface="Microsoft Sans Serif"/>
              </a:rPr>
              <a:t>,</a:t>
            </a:r>
            <a:r>
              <a:rPr sz="2200" spc="-60" dirty="0">
                <a:solidFill>
                  <a:srgbClr val="292929"/>
                </a:solidFill>
                <a:latin typeface="Microsoft Sans Serif"/>
                <a:cs typeface="Microsoft Sans Serif"/>
              </a:rPr>
              <a:t> </a:t>
            </a:r>
            <a:r>
              <a:rPr sz="2200" dirty="0">
                <a:solidFill>
                  <a:srgbClr val="292929"/>
                </a:solidFill>
                <a:latin typeface="Microsoft Sans Serif"/>
                <a:cs typeface="Microsoft Sans Serif"/>
              </a:rPr>
              <a:t>and</a:t>
            </a:r>
            <a:r>
              <a:rPr sz="2200" spc="-25" dirty="0">
                <a:solidFill>
                  <a:srgbClr val="292929"/>
                </a:solidFill>
                <a:latin typeface="Microsoft Sans Serif"/>
                <a:cs typeface="Microsoft Sans Serif"/>
              </a:rPr>
              <a:t> </a:t>
            </a:r>
            <a:r>
              <a:rPr sz="2200" b="1" spc="-10" dirty="0">
                <a:solidFill>
                  <a:srgbClr val="292929"/>
                </a:solidFill>
                <a:latin typeface="Trebuchet MS"/>
                <a:cs typeface="Trebuchet MS"/>
              </a:rPr>
              <a:t>BETWEEN </a:t>
            </a:r>
            <a:r>
              <a:rPr sz="2200" spc="-10" dirty="0">
                <a:solidFill>
                  <a:srgbClr val="292929"/>
                </a:solidFill>
                <a:latin typeface="Microsoft Sans Serif"/>
                <a:cs typeface="Microsoft Sans Serif"/>
              </a:rPr>
              <a:t>conditions</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to</a:t>
            </a:r>
            <a:r>
              <a:rPr sz="2200" spc="-20" dirty="0">
                <a:solidFill>
                  <a:srgbClr val="292929"/>
                </a:solidFill>
                <a:latin typeface="Microsoft Sans Serif"/>
                <a:cs typeface="Microsoft Sans Serif"/>
              </a:rPr>
              <a:t> </a:t>
            </a:r>
            <a:r>
              <a:rPr sz="2200" dirty="0">
                <a:solidFill>
                  <a:srgbClr val="292929"/>
                </a:solidFill>
                <a:latin typeface="Microsoft Sans Serif"/>
                <a:cs typeface="Microsoft Sans Serif"/>
              </a:rPr>
              <a:t>filter</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15" dirty="0">
                <a:solidFill>
                  <a:srgbClr val="292929"/>
                </a:solidFill>
                <a:latin typeface="Microsoft Sans Serif"/>
                <a:cs typeface="Microsoft Sans Serif"/>
              </a:rPr>
              <a:t> </a:t>
            </a:r>
            <a:r>
              <a:rPr sz="2200" spc="-10" dirty="0">
                <a:solidFill>
                  <a:srgbClr val="292929"/>
                </a:solidFill>
                <a:latin typeface="Microsoft Sans Serif"/>
                <a:cs typeface="Microsoft Sans Serif"/>
              </a:rPr>
              <a:t>failed</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landing</a:t>
            </a:r>
            <a:r>
              <a:rPr sz="2200" spc="-20" dirty="0">
                <a:solidFill>
                  <a:srgbClr val="292929"/>
                </a:solidFill>
                <a:latin typeface="Microsoft Sans Serif"/>
                <a:cs typeface="Microsoft Sans Serif"/>
              </a:rPr>
              <a:t> </a:t>
            </a:r>
            <a:r>
              <a:rPr sz="2200" spc="-60" dirty="0">
                <a:solidFill>
                  <a:srgbClr val="292929"/>
                </a:solidFill>
                <a:latin typeface="Microsoft Sans Serif"/>
                <a:cs typeface="Microsoft Sans Serif"/>
              </a:rPr>
              <a:t>outcomes</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in</a:t>
            </a:r>
            <a:r>
              <a:rPr sz="2200" spc="-25" dirty="0">
                <a:solidFill>
                  <a:srgbClr val="292929"/>
                </a:solidFill>
                <a:latin typeface="Microsoft Sans Serif"/>
                <a:cs typeface="Microsoft Sans Serif"/>
              </a:rPr>
              <a:t> </a:t>
            </a:r>
            <a:r>
              <a:rPr sz="2200" spc="-10" dirty="0">
                <a:solidFill>
                  <a:srgbClr val="292929"/>
                </a:solidFill>
                <a:latin typeface="Microsoft Sans Serif"/>
                <a:cs typeface="Microsoft Sans Serif"/>
              </a:rPr>
              <a:t>drone</a:t>
            </a:r>
            <a:r>
              <a:rPr sz="2200" spc="-20" dirty="0">
                <a:solidFill>
                  <a:srgbClr val="292929"/>
                </a:solidFill>
                <a:latin typeface="Microsoft Sans Serif"/>
                <a:cs typeface="Microsoft Sans Serif"/>
              </a:rPr>
              <a:t> ship,</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their</a:t>
            </a:r>
            <a:r>
              <a:rPr sz="2200" spc="-15" dirty="0">
                <a:solidFill>
                  <a:srgbClr val="292929"/>
                </a:solidFill>
                <a:latin typeface="Microsoft Sans Serif"/>
                <a:cs typeface="Microsoft Sans Serif"/>
              </a:rPr>
              <a:t> </a:t>
            </a:r>
            <a:r>
              <a:rPr sz="2200" spc="-10" dirty="0">
                <a:solidFill>
                  <a:srgbClr val="292929"/>
                </a:solidFill>
                <a:latin typeface="Microsoft Sans Serif"/>
                <a:cs typeface="Microsoft Sans Serif"/>
              </a:rPr>
              <a:t>booster </a:t>
            </a:r>
            <a:r>
              <a:rPr sz="2200" spc="-50" dirty="0">
                <a:solidFill>
                  <a:srgbClr val="292929"/>
                </a:solidFill>
                <a:latin typeface="Microsoft Sans Serif"/>
                <a:cs typeface="Microsoft Sans Serif"/>
              </a:rPr>
              <a:t>versions,</a:t>
            </a:r>
            <a:r>
              <a:rPr sz="2200" spc="-65" dirty="0">
                <a:solidFill>
                  <a:srgbClr val="292929"/>
                </a:solidFill>
                <a:latin typeface="Microsoft Sans Serif"/>
                <a:cs typeface="Microsoft Sans Serif"/>
              </a:rPr>
              <a:t> </a:t>
            </a:r>
            <a:r>
              <a:rPr sz="2200" spc="-10" dirty="0">
                <a:solidFill>
                  <a:srgbClr val="292929"/>
                </a:solidFill>
                <a:latin typeface="Microsoft Sans Serif"/>
                <a:cs typeface="Microsoft Sans Serif"/>
              </a:rPr>
              <a:t>and</a:t>
            </a:r>
            <a:r>
              <a:rPr sz="2200" spc="-65" dirty="0">
                <a:solidFill>
                  <a:srgbClr val="292929"/>
                </a:solidFill>
                <a:latin typeface="Microsoft Sans Serif"/>
                <a:cs typeface="Microsoft Sans Serif"/>
              </a:rPr>
              <a:t> </a:t>
            </a:r>
            <a:r>
              <a:rPr sz="2200" spc="-55" dirty="0">
                <a:solidFill>
                  <a:srgbClr val="292929"/>
                </a:solidFill>
                <a:latin typeface="Microsoft Sans Serif"/>
                <a:cs typeface="Microsoft Sans Serif"/>
              </a:rPr>
              <a:t>launch </a:t>
            </a:r>
            <a:r>
              <a:rPr sz="2200" dirty="0">
                <a:solidFill>
                  <a:srgbClr val="292929"/>
                </a:solidFill>
                <a:latin typeface="Microsoft Sans Serif"/>
                <a:cs typeface="Microsoft Sans Serif"/>
              </a:rPr>
              <a:t>site</a:t>
            </a:r>
            <a:r>
              <a:rPr sz="2200" spc="-50" dirty="0">
                <a:solidFill>
                  <a:srgbClr val="292929"/>
                </a:solidFill>
                <a:latin typeface="Microsoft Sans Serif"/>
                <a:cs typeface="Microsoft Sans Serif"/>
              </a:rPr>
              <a:t> </a:t>
            </a:r>
            <a:r>
              <a:rPr sz="2200" spc="-100" dirty="0">
                <a:solidFill>
                  <a:srgbClr val="292929"/>
                </a:solidFill>
                <a:latin typeface="Microsoft Sans Serif"/>
                <a:cs typeface="Microsoft Sans Serif"/>
              </a:rPr>
              <a:t>names</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50" dirty="0">
                <a:solidFill>
                  <a:srgbClr val="292929"/>
                </a:solidFill>
                <a:latin typeface="Microsoft Sans Serif"/>
                <a:cs typeface="Microsoft Sans Serif"/>
              </a:rPr>
              <a:t> </a:t>
            </a:r>
            <a:r>
              <a:rPr sz="2200" spc="-55" dirty="0">
                <a:solidFill>
                  <a:srgbClr val="292929"/>
                </a:solidFill>
                <a:latin typeface="Microsoft Sans Serif"/>
                <a:cs typeface="Microsoft Sans Serif"/>
              </a:rPr>
              <a:t>year</a:t>
            </a:r>
            <a:r>
              <a:rPr sz="2200" spc="-50" dirty="0">
                <a:solidFill>
                  <a:srgbClr val="292929"/>
                </a:solidFill>
                <a:latin typeface="Microsoft Sans Serif"/>
                <a:cs typeface="Microsoft Sans Serif"/>
              </a:rPr>
              <a:t> </a:t>
            </a:r>
            <a:r>
              <a:rPr sz="2200" spc="75" dirty="0">
                <a:solidFill>
                  <a:srgbClr val="292929"/>
                </a:solidFill>
                <a:latin typeface="Microsoft Sans Serif"/>
                <a:cs typeface="Microsoft Sans Serif"/>
              </a:rPr>
              <a:t>2015</a:t>
            </a:r>
            <a:endParaRPr sz="2200">
              <a:latin typeface="Microsoft Sans Serif"/>
              <a:cs typeface="Microsoft Sans Serif"/>
            </a:endParaRPr>
          </a:p>
        </p:txBody>
      </p:sp>
      <p:sp>
        <p:nvSpPr>
          <p:cNvPr id="4" name="object 4"/>
          <p:cNvSpPr txBox="1">
            <a:spLocks noGrp="1"/>
          </p:cNvSpPr>
          <p:nvPr>
            <p:ph type="title"/>
          </p:nvPr>
        </p:nvSpPr>
        <p:spPr>
          <a:xfrm>
            <a:off x="848969" y="417703"/>
            <a:ext cx="4468495" cy="589280"/>
          </a:xfrm>
          <a:prstGeom prst="rect">
            <a:avLst/>
          </a:prstGeom>
        </p:spPr>
        <p:txBody>
          <a:bodyPr vert="horz" wrap="square" lIns="0" tIns="12065" rIns="0" bIns="0" rtlCol="0">
            <a:spAutoFit/>
          </a:bodyPr>
          <a:lstStyle/>
          <a:p>
            <a:pPr marL="12700">
              <a:lnSpc>
                <a:spcPct val="100000"/>
              </a:lnSpc>
              <a:spcBef>
                <a:spcPts val="95"/>
              </a:spcBef>
            </a:pPr>
            <a:r>
              <a:rPr spc="165" dirty="0"/>
              <a:t>2015</a:t>
            </a:r>
            <a:r>
              <a:rPr spc="25" dirty="0"/>
              <a:t> </a:t>
            </a:r>
            <a:r>
              <a:rPr spc="-130" dirty="0"/>
              <a:t>Launch</a:t>
            </a:r>
            <a:r>
              <a:rPr spc="20" dirty="0"/>
              <a:t> </a:t>
            </a:r>
            <a:r>
              <a:rPr spc="-160" dirty="0"/>
              <a:t>Records</a:t>
            </a:r>
          </a:p>
        </p:txBody>
      </p:sp>
      <p:pic>
        <p:nvPicPr>
          <p:cNvPr id="5" name="object 5"/>
          <p:cNvPicPr/>
          <p:nvPr/>
        </p:nvPicPr>
        <p:blipFill>
          <a:blip r:embed="rId2" cstate="print"/>
          <a:stretch>
            <a:fillRect/>
          </a:stretch>
        </p:blipFill>
        <p:spPr>
          <a:xfrm>
            <a:off x="2023872" y="3075432"/>
            <a:ext cx="7239000" cy="2581656"/>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72819" cy="1935480"/>
          </a:xfrm>
          <a:custGeom>
            <a:avLst/>
            <a:gdLst/>
            <a:ahLst/>
            <a:cxnLst/>
            <a:rect l="l" t="t" r="r" b="b"/>
            <a:pathLst>
              <a:path w="972819" h="1935480">
                <a:moveTo>
                  <a:pt x="972705" y="1321562"/>
                </a:moveTo>
                <a:lnTo>
                  <a:pt x="795185" y="1144028"/>
                </a:lnTo>
                <a:lnTo>
                  <a:pt x="972312" y="967740"/>
                </a:lnTo>
                <a:lnTo>
                  <a:pt x="0" y="0"/>
                </a:lnTo>
                <a:lnTo>
                  <a:pt x="0" y="1935480"/>
                </a:lnTo>
                <a:lnTo>
                  <a:pt x="445681" y="1491894"/>
                </a:lnTo>
                <a:lnTo>
                  <a:pt x="624027" y="1670177"/>
                </a:lnTo>
                <a:lnTo>
                  <a:pt x="972705" y="1321562"/>
                </a:lnTo>
                <a:close/>
              </a:path>
            </a:pathLst>
          </a:custGeom>
          <a:solidFill>
            <a:srgbClr val="FFC000">
              <a:alpha val="30195"/>
            </a:srgbClr>
          </a:solidFill>
        </p:spPr>
        <p:txBody>
          <a:bodyPr wrap="square" lIns="0" tIns="0" rIns="0" bIns="0" rtlCol="0"/>
          <a:lstStyle/>
          <a:p>
            <a:endParaRPr/>
          </a:p>
        </p:txBody>
      </p:sp>
      <p:sp>
        <p:nvSpPr>
          <p:cNvPr id="3" name="object 3"/>
          <p:cNvSpPr txBox="1">
            <a:spLocks noGrp="1"/>
          </p:cNvSpPr>
          <p:nvPr>
            <p:ph type="title"/>
          </p:nvPr>
        </p:nvSpPr>
        <p:spPr>
          <a:xfrm>
            <a:off x="722172" y="300990"/>
            <a:ext cx="10093960" cy="1068070"/>
          </a:xfrm>
          <a:prstGeom prst="rect">
            <a:avLst/>
          </a:prstGeom>
        </p:spPr>
        <p:txBody>
          <a:bodyPr vert="horz" wrap="square" lIns="0" tIns="74295" rIns="0" bIns="0" rtlCol="0">
            <a:spAutoFit/>
          </a:bodyPr>
          <a:lstStyle/>
          <a:p>
            <a:pPr marL="12700" marR="5080">
              <a:lnSpc>
                <a:spcPts val="3890"/>
              </a:lnSpc>
              <a:spcBef>
                <a:spcPts val="585"/>
              </a:spcBef>
            </a:pPr>
            <a:r>
              <a:rPr sz="3600" spc="-195" dirty="0"/>
              <a:t>Rank</a:t>
            </a:r>
            <a:r>
              <a:rPr sz="3600" spc="-50" dirty="0"/>
              <a:t> </a:t>
            </a:r>
            <a:r>
              <a:rPr sz="3600" spc="-30" dirty="0"/>
              <a:t>Landing</a:t>
            </a:r>
            <a:r>
              <a:rPr sz="3600" spc="-65" dirty="0"/>
              <a:t> </a:t>
            </a:r>
            <a:r>
              <a:rPr sz="3600" spc="-114" dirty="0"/>
              <a:t>Outcomes</a:t>
            </a:r>
            <a:r>
              <a:rPr sz="3600" spc="-50" dirty="0"/>
              <a:t> </a:t>
            </a:r>
            <a:r>
              <a:rPr sz="3600" spc="-80" dirty="0"/>
              <a:t>Between</a:t>
            </a:r>
            <a:r>
              <a:rPr sz="3600" spc="-45" dirty="0"/>
              <a:t> </a:t>
            </a:r>
            <a:r>
              <a:rPr sz="3600" spc="114" dirty="0"/>
              <a:t>2010-</a:t>
            </a:r>
            <a:r>
              <a:rPr sz="3600" spc="95" dirty="0"/>
              <a:t>06-</a:t>
            </a:r>
            <a:r>
              <a:rPr sz="3600" spc="160" dirty="0"/>
              <a:t>04</a:t>
            </a:r>
            <a:r>
              <a:rPr sz="3600" spc="-55" dirty="0"/>
              <a:t> </a:t>
            </a:r>
            <a:r>
              <a:rPr sz="3600" spc="-25" dirty="0"/>
              <a:t>and </a:t>
            </a:r>
            <a:r>
              <a:rPr sz="3600" spc="120" dirty="0"/>
              <a:t>2017-</a:t>
            </a:r>
            <a:r>
              <a:rPr sz="3600" spc="95" dirty="0"/>
              <a:t>03-</a:t>
            </a:r>
            <a:r>
              <a:rPr sz="3600" spc="130" dirty="0"/>
              <a:t>20</a:t>
            </a:r>
            <a:endParaRPr sz="3600"/>
          </a:p>
        </p:txBody>
      </p:sp>
      <p:sp>
        <p:nvSpPr>
          <p:cNvPr id="4" name="object 4"/>
          <p:cNvSpPr txBox="1"/>
          <p:nvPr/>
        </p:nvSpPr>
        <p:spPr>
          <a:xfrm>
            <a:off x="7623809" y="1770633"/>
            <a:ext cx="3834765" cy="3251835"/>
          </a:xfrm>
          <a:prstGeom prst="rect">
            <a:avLst/>
          </a:prstGeom>
        </p:spPr>
        <p:txBody>
          <a:bodyPr vert="horz" wrap="square" lIns="0" tIns="43180" rIns="0" bIns="0" rtlCol="0">
            <a:spAutoFit/>
          </a:bodyPr>
          <a:lstStyle/>
          <a:p>
            <a:pPr marL="241300" marR="167640" indent="-228600">
              <a:lnSpc>
                <a:spcPct val="90000"/>
              </a:lnSpc>
              <a:spcBef>
                <a:spcPts val="340"/>
              </a:spcBef>
              <a:buFont typeface="Arial MT"/>
              <a:buChar char="•"/>
              <a:tabLst>
                <a:tab pos="241300" algn="l"/>
              </a:tabLst>
            </a:pPr>
            <a:r>
              <a:rPr sz="2000" spc="-200" dirty="0">
                <a:latin typeface="Microsoft Sans Serif"/>
                <a:cs typeface="Microsoft Sans Serif"/>
              </a:rPr>
              <a:t>We</a:t>
            </a:r>
            <a:r>
              <a:rPr sz="2000" spc="60" dirty="0">
                <a:latin typeface="Microsoft Sans Serif"/>
                <a:cs typeface="Microsoft Sans Serif"/>
              </a:rPr>
              <a:t> </a:t>
            </a:r>
            <a:r>
              <a:rPr sz="2000" spc="-45" dirty="0">
                <a:latin typeface="Microsoft Sans Serif"/>
                <a:cs typeface="Microsoft Sans Serif"/>
              </a:rPr>
              <a:t>selected</a:t>
            </a:r>
            <a:r>
              <a:rPr sz="2000" spc="-90" dirty="0">
                <a:latin typeface="Microsoft Sans Serif"/>
                <a:cs typeface="Microsoft Sans Serif"/>
              </a:rPr>
              <a:t> </a:t>
            </a:r>
            <a:r>
              <a:rPr sz="2000" spc="-25" dirty="0">
                <a:latin typeface="Microsoft Sans Serif"/>
                <a:cs typeface="Microsoft Sans Serif"/>
              </a:rPr>
              <a:t>Landing</a:t>
            </a:r>
            <a:r>
              <a:rPr sz="2000" spc="-60" dirty="0">
                <a:latin typeface="Microsoft Sans Serif"/>
                <a:cs typeface="Microsoft Sans Serif"/>
              </a:rPr>
              <a:t> </a:t>
            </a:r>
            <a:r>
              <a:rPr sz="2000" spc="-10" dirty="0">
                <a:latin typeface="Microsoft Sans Serif"/>
                <a:cs typeface="Microsoft Sans Serif"/>
              </a:rPr>
              <a:t>outcomes </a:t>
            </a:r>
            <a:r>
              <a:rPr sz="2000" dirty="0">
                <a:latin typeface="Microsoft Sans Serif"/>
                <a:cs typeface="Microsoft Sans Serif"/>
              </a:rPr>
              <a:t>and</a:t>
            </a:r>
            <a:r>
              <a:rPr sz="2000" spc="-60" dirty="0">
                <a:latin typeface="Microsoft Sans Serif"/>
                <a:cs typeface="Microsoft Sans Serif"/>
              </a:rPr>
              <a:t> </a:t>
            </a:r>
            <a:r>
              <a:rPr sz="2000" dirty="0">
                <a:latin typeface="Microsoft Sans Serif"/>
                <a:cs typeface="Microsoft Sans Serif"/>
              </a:rPr>
              <a:t>the</a:t>
            </a:r>
            <a:r>
              <a:rPr sz="2000" spc="5" dirty="0">
                <a:latin typeface="Microsoft Sans Serif"/>
                <a:cs typeface="Microsoft Sans Serif"/>
              </a:rPr>
              <a:t> </a:t>
            </a:r>
            <a:r>
              <a:rPr sz="2000" b="1" spc="-114" dirty="0">
                <a:latin typeface="Trebuchet MS"/>
                <a:cs typeface="Trebuchet MS"/>
              </a:rPr>
              <a:t>COUNT</a:t>
            </a:r>
            <a:r>
              <a:rPr sz="2000" b="1" spc="-45" dirty="0">
                <a:latin typeface="Trebuchet MS"/>
                <a:cs typeface="Trebuchet MS"/>
              </a:rPr>
              <a:t> </a:t>
            </a:r>
            <a:r>
              <a:rPr sz="2000" dirty="0">
                <a:latin typeface="Microsoft Sans Serif"/>
                <a:cs typeface="Microsoft Sans Serif"/>
              </a:rPr>
              <a:t>of</a:t>
            </a:r>
            <a:r>
              <a:rPr sz="2000" spc="-5" dirty="0">
                <a:latin typeface="Microsoft Sans Serif"/>
                <a:cs typeface="Microsoft Sans Serif"/>
              </a:rPr>
              <a:t> </a:t>
            </a:r>
            <a:r>
              <a:rPr sz="2000" spc="-10" dirty="0">
                <a:latin typeface="Microsoft Sans Serif"/>
                <a:cs typeface="Microsoft Sans Serif"/>
              </a:rPr>
              <a:t>landing </a:t>
            </a:r>
            <a:r>
              <a:rPr sz="2000" spc="-45" dirty="0">
                <a:latin typeface="Microsoft Sans Serif"/>
                <a:cs typeface="Microsoft Sans Serif"/>
              </a:rPr>
              <a:t>outcomes</a:t>
            </a:r>
            <a:r>
              <a:rPr sz="2000" spc="-65" dirty="0">
                <a:latin typeface="Microsoft Sans Serif"/>
                <a:cs typeface="Microsoft Sans Serif"/>
              </a:rPr>
              <a:t> </a:t>
            </a:r>
            <a:r>
              <a:rPr sz="2000" dirty="0">
                <a:latin typeface="Microsoft Sans Serif"/>
                <a:cs typeface="Microsoft Sans Serif"/>
              </a:rPr>
              <a:t>from</a:t>
            </a:r>
            <a:r>
              <a:rPr sz="2000" spc="-50" dirty="0">
                <a:latin typeface="Microsoft Sans Serif"/>
                <a:cs typeface="Microsoft Sans Serif"/>
              </a:rPr>
              <a:t> </a:t>
            </a:r>
            <a:r>
              <a:rPr sz="2000" dirty="0">
                <a:latin typeface="Microsoft Sans Serif"/>
                <a:cs typeface="Microsoft Sans Serif"/>
              </a:rPr>
              <a:t>the</a:t>
            </a:r>
            <a:r>
              <a:rPr sz="2000" spc="-35" dirty="0">
                <a:latin typeface="Microsoft Sans Serif"/>
                <a:cs typeface="Microsoft Sans Serif"/>
              </a:rPr>
              <a:t> </a:t>
            </a:r>
            <a:r>
              <a:rPr sz="2000" dirty="0">
                <a:latin typeface="Microsoft Sans Serif"/>
                <a:cs typeface="Microsoft Sans Serif"/>
              </a:rPr>
              <a:t>data</a:t>
            </a:r>
            <a:r>
              <a:rPr sz="2000" spc="-70" dirty="0">
                <a:latin typeface="Microsoft Sans Serif"/>
                <a:cs typeface="Microsoft Sans Serif"/>
              </a:rPr>
              <a:t> </a:t>
            </a:r>
            <a:r>
              <a:rPr sz="2000" spc="-25" dirty="0">
                <a:latin typeface="Microsoft Sans Serif"/>
                <a:cs typeface="Microsoft Sans Serif"/>
              </a:rPr>
              <a:t>and </a:t>
            </a:r>
            <a:r>
              <a:rPr sz="2000" spc="-30" dirty="0">
                <a:latin typeface="Microsoft Sans Serif"/>
                <a:cs typeface="Microsoft Sans Serif"/>
              </a:rPr>
              <a:t>used</a:t>
            </a:r>
            <a:r>
              <a:rPr sz="2000" spc="-20" dirty="0">
                <a:latin typeface="Microsoft Sans Serif"/>
                <a:cs typeface="Microsoft Sans Serif"/>
              </a:rPr>
              <a:t> </a:t>
            </a:r>
            <a:r>
              <a:rPr sz="2000" dirty="0">
                <a:latin typeface="Microsoft Sans Serif"/>
                <a:cs typeface="Microsoft Sans Serif"/>
              </a:rPr>
              <a:t>the</a:t>
            </a:r>
            <a:r>
              <a:rPr sz="2000" spc="35" dirty="0">
                <a:latin typeface="Microsoft Sans Serif"/>
                <a:cs typeface="Microsoft Sans Serif"/>
              </a:rPr>
              <a:t> </a:t>
            </a:r>
            <a:r>
              <a:rPr sz="2000" b="1" spc="-114" dirty="0">
                <a:latin typeface="Trebuchet MS"/>
                <a:cs typeface="Trebuchet MS"/>
              </a:rPr>
              <a:t>WHERE</a:t>
            </a:r>
            <a:r>
              <a:rPr sz="2000" b="1" spc="-60" dirty="0">
                <a:latin typeface="Trebuchet MS"/>
                <a:cs typeface="Trebuchet MS"/>
              </a:rPr>
              <a:t> </a:t>
            </a:r>
            <a:r>
              <a:rPr sz="2000" spc="-75" dirty="0">
                <a:latin typeface="Microsoft Sans Serif"/>
                <a:cs typeface="Microsoft Sans Serif"/>
              </a:rPr>
              <a:t>clause</a:t>
            </a:r>
            <a:r>
              <a:rPr sz="2000" dirty="0">
                <a:latin typeface="Microsoft Sans Serif"/>
                <a:cs typeface="Microsoft Sans Serif"/>
              </a:rPr>
              <a:t> to</a:t>
            </a:r>
            <a:r>
              <a:rPr sz="2000" spc="25" dirty="0">
                <a:latin typeface="Microsoft Sans Serif"/>
                <a:cs typeface="Microsoft Sans Serif"/>
              </a:rPr>
              <a:t> </a:t>
            </a:r>
            <a:r>
              <a:rPr sz="2000" spc="-10" dirty="0">
                <a:latin typeface="Microsoft Sans Serif"/>
                <a:cs typeface="Microsoft Sans Serif"/>
              </a:rPr>
              <a:t>filter </a:t>
            </a:r>
            <a:r>
              <a:rPr sz="2000" dirty="0">
                <a:latin typeface="Microsoft Sans Serif"/>
                <a:cs typeface="Microsoft Sans Serif"/>
              </a:rPr>
              <a:t>for</a:t>
            </a:r>
            <a:r>
              <a:rPr sz="2000" spc="-35" dirty="0">
                <a:latin typeface="Microsoft Sans Serif"/>
                <a:cs typeface="Microsoft Sans Serif"/>
              </a:rPr>
              <a:t> </a:t>
            </a:r>
            <a:r>
              <a:rPr sz="2000" dirty="0">
                <a:latin typeface="Microsoft Sans Serif"/>
                <a:cs typeface="Microsoft Sans Serif"/>
              </a:rPr>
              <a:t>landing</a:t>
            </a:r>
            <a:r>
              <a:rPr sz="2000" spc="-65" dirty="0">
                <a:latin typeface="Microsoft Sans Serif"/>
                <a:cs typeface="Microsoft Sans Serif"/>
              </a:rPr>
              <a:t> </a:t>
            </a:r>
            <a:r>
              <a:rPr sz="2000" spc="-40" dirty="0">
                <a:latin typeface="Microsoft Sans Serif"/>
                <a:cs typeface="Microsoft Sans Serif"/>
              </a:rPr>
              <a:t>outcomes</a:t>
            </a:r>
            <a:r>
              <a:rPr sz="2000" spc="-45" dirty="0">
                <a:latin typeface="Microsoft Sans Serif"/>
                <a:cs typeface="Microsoft Sans Serif"/>
              </a:rPr>
              <a:t> </a:t>
            </a:r>
            <a:r>
              <a:rPr sz="2000" b="1" spc="-100" dirty="0">
                <a:latin typeface="Trebuchet MS"/>
                <a:cs typeface="Trebuchet MS"/>
              </a:rPr>
              <a:t>BETWEEN </a:t>
            </a:r>
            <a:r>
              <a:rPr sz="2000" spc="70" dirty="0">
                <a:latin typeface="Microsoft Sans Serif"/>
                <a:cs typeface="Microsoft Sans Serif"/>
              </a:rPr>
              <a:t>2010-</a:t>
            </a:r>
            <a:r>
              <a:rPr sz="2000" spc="55" dirty="0">
                <a:latin typeface="Microsoft Sans Serif"/>
                <a:cs typeface="Microsoft Sans Serif"/>
              </a:rPr>
              <a:t>06-</a:t>
            </a:r>
            <a:r>
              <a:rPr sz="2000" spc="85" dirty="0">
                <a:latin typeface="Microsoft Sans Serif"/>
                <a:cs typeface="Microsoft Sans Serif"/>
              </a:rPr>
              <a:t>04</a:t>
            </a:r>
            <a:r>
              <a:rPr sz="2000" spc="114" dirty="0">
                <a:latin typeface="Microsoft Sans Serif"/>
                <a:cs typeface="Microsoft Sans Serif"/>
              </a:rPr>
              <a:t> </a:t>
            </a:r>
            <a:r>
              <a:rPr sz="2000" dirty="0">
                <a:latin typeface="Microsoft Sans Serif"/>
                <a:cs typeface="Microsoft Sans Serif"/>
              </a:rPr>
              <a:t>to</a:t>
            </a:r>
            <a:r>
              <a:rPr sz="2000" spc="130" dirty="0">
                <a:latin typeface="Microsoft Sans Serif"/>
                <a:cs typeface="Microsoft Sans Serif"/>
              </a:rPr>
              <a:t> </a:t>
            </a:r>
            <a:r>
              <a:rPr sz="2000" spc="70" dirty="0">
                <a:latin typeface="Microsoft Sans Serif"/>
                <a:cs typeface="Microsoft Sans Serif"/>
              </a:rPr>
              <a:t>2010-</a:t>
            </a:r>
            <a:r>
              <a:rPr sz="2000" spc="55" dirty="0">
                <a:latin typeface="Microsoft Sans Serif"/>
                <a:cs typeface="Microsoft Sans Serif"/>
              </a:rPr>
              <a:t>03-</a:t>
            </a:r>
            <a:r>
              <a:rPr sz="2000" spc="-25" dirty="0">
                <a:latin typeface="Microsoft Sans Serif"/>
                <a:cs typeface="Microsoft Sans Serif"/>
              </a:rPr>
              <a:t>20.</a:t>
            </a:r>
            <a:endParaRPr sz="2000">
              <a:latin typeface="Microsoft Sans Serif"/>
              <a:cs typeface="Microsoft Sans Serif"/>
            </a:endParaRPr>
          </a:p>
          <a:p>
            <a:pPr marL="241300" marR="5080" indent="-228600">
              <a:lnSpc>
                <a:spcPct val="90000"/>
              </a:lnSpc>
              <a:spcBef>
                <a:spcPts val="1395"/>
              </a:spcBef>
              <a:buFont typeface="Arial MT"/>
              <a:buChar char="•"/>
              <a:tabLst>
                <a:tab pos="241300" algn="l"/>
              </a:tabLst>
            </a:pPr>
            <a:r>
              <a:rPr sz="2000" spc="-200" dirty="0">
                <a:latin typeface="Microsoft Sans Serif"/>
                <a:cs typeface="Microsoft Sans Serif"/>
              </a:rPr>
              <a:t>We</a:t>
            </a:r>
            <a:r>
              <a:rPr sz="2000" spc="60" dirty="0">
                <a:latin typeface="Microsoft Sans Serif"/>
                <a:cs typeface="Microsoft Sans Serif"/>
              </a:rPr>
              <a:t> </a:t>
            </a:r>
            <a:r>
              <a:rPr sz="2000" spc="-10" dirty="0">
                <a:latin typeface="Microsoft Sans Serif"/>
                <a:cs typeface="Microsoft Sans Serif"/>
              </a:rPr>
              <a:t>applied</a:t>
            </a:r>
            <a:r>
              <a:rPr sz="2000" spc="-95" dirty="0">
                <a:latin typeface="Microsoft Sans Serif"/>
                <a:cs typeface="Microsoft Sans Serif"/>
              </a:rPr>
              <a:t> </a:t>
            </a:r>
            <a:r>
              <a:rPr sz="2000" dirty="0">
                <a:latin typeface="Microsoft Sans Serif"/>
                <a:cs typeface="Microsoft Sans Serif"/>
              </a:rPr>
              <a:t>the</a:t>
            </a:r>
            <a:r>
              <a:rPr sz="2000" spc="20" dirty="0">
                <a:latin typeface="Microsoft Sans Serif"/>
                <a:cs typeface="Microsoft Sans Serif"/>
              </a:rPr>
              <a:t> </a:t>
            </a:r>
            <a:r>
              <a:rPr sz="2000" b="1" spc="-100" dirty="0">
                <a:latin typeface="Trebuchet MS"/>
                <a:cs typeface="Trebuchet MS"/>
              </a:rPr>
              <a:t>GROUP</a:t>
            </a:r>
            <a:r>
              <a:rPr sz="2000" b="1" spc="-80" dirty="0">
                <a:latin typeface="Trebuchet MS"/>
                <a:cs typeface="Trebuchet MS"/>
              </a:rPr>
              <a:t> </a:t>
            </a:r>
            <a:r>
              <a:rPr sz="2000" b="1" spc="-20" dirty="0">
                <a:latin typeface="Trebuchet MS"/>
                <a:cs typeface="Trebuchet MS"/>
              </a:rPr>
              <a:t>BY</a:t>
            </a:r>
            <a:r>
              <a:rPr sz="2000" b="1" spc="-105" dirty="0">
                <a:latin typeface="Trebuchet MS"/>
                <a:cs typeface="Trebuchet MS"/>
              </a:rPr>
              <a:t> </a:t>
            </a:r>
            <a:r>
              <a:rPr sz="2000" spc="-70" dirty="0">
                <a:latin typeface="Microsoft Sans Serif"/>
                <a:cs typeface="Microsoft Sans Serif"/>
              </a:rPr>
              <a:t>clause </a:t>
            </a:r>
            <a:r>
              <a:rPr sz="2000" dirty="0">
                <a:latin typeface="Microsoft Sans Serif"/>
                <a:cs typeface="Microsoft Sans Serif"/>
              </a:rPr>
              <a:t>to</a:t>
            </a:r>
            <a:r>
              <a:rPr sz="2000" spc="20" dirty="0">
                <a:latin typeface="Microsoft Sans Serif"/>
                <a:cs typeface="Microsoft Sans Serif"/>
              </a:rPr>
              <a:t> </a:t>
            </a:r>
            <a:r>
              <a:rPr sz="2000" dirty="0">
                <a:latin typeface="Microsoft Sans Serif"/>
                <a:cs typeface="Microsoft Sans Serif"/>
              </a:rPr>
              <a:t>group</a:t>
            </a:r>
            <a:r>
              <a:rPr sz="2000" spc="15" dirty="0">
                <a:latin typeface="Microsoft Sans Serif"/>
                <a:cs typeface="Microsoft Sans Serif"/>
              </a:rPr>
              <a:t> </a:t>
            </a:r>
            <a:r>
              <a:rPr sz="2000" dirty="0">
                <a:latin typeface="Microsoft Sans Serif"/>
                <a:cs typeface="Microsoft Sans Serif"/>
              </a:rPr>
              <a:t>the</a:t>
            </a:r>
            <a:r>
              <a:rPr sz="2000" spc="20" dirty="0">
                <a:latin typeface="Microsoft Sans Serif"/>
                <a:cs typeface="Microsoft Sans Serif"/>
              </a:rPr>
              <a:t> </a:t>
            </a:r>
            <a:r>
              <a:rPr sz="2000" dirty="0">
                <a:latin typeface="Microsoft Sans Serif"/>
                <a:cs typeface="Microsoft Sans Serif"/>
              </a:rPr>
              <a:t>landing</a:t>
            </a:r>
            <a:r>
              <a:rPr sz="2000" spc="-15" dirty="0">
                <a:latin typeface="Microsoft Sans Serif"/>
                <a:cs typeface="Microsoft Sans Serif"/>
              </a:rPr>
              <a:t> </a:t>
            </a:r>
            <a:r>
              <a:rPr sz="2000" spc="-10" dirty="0">
                <a:latin typeface="Microsoft Sans Serif"/>
                <a:cs typeface="Microsoft Sans Serif"/>
              </a:rPr>
              <a:t>outcomes </a:t>
            </a:r>
            <a:r>
              <a:rPr sz="2000" dirty="0">
                <a:latin typeface="Microsoft Sans Serif"/>
                <a:cs typeface="Microsoft Sans Serif"/>
              </a:rPr>
              <a:t>and</a:t>
            </a:r>
            <a:r>
              <a:rPr sz="2000" spc="-65" dirty="0">
                <a:latin typeface="Microsoft Sans Serif"/>
                <a:cs typeface="Microsoft Sans Serif"/>
              </a:rPr>
              <a:t> </a:t>
            </a:r>
            <a:r>
              <a:rPr sz="2000" dirty="0">
                <a:latin typeface="Microsoft Sans Serif"/>
                <a:cs typeface="Microsoft Sans Serif"/>
              </a:rPr>
              <a:t>the</a:t>
            </a:r>
            <a:r>
              <a:rPr sz="2000" spc="-10" dirty="0">
                <a:latin typeface="Microsoft Sans Serif"/>
                <a:cs typeface="Microsoft Sans Serif"/>
              </a:rPr>
              <a:t> </a:t>
            </a:r>
            <a:r>
              <a:rPr sz="2000" b="1" spc="-55" dirty="0">
                <a:latin typeface="Trebuchet MS"/>
                <a:cs typeface="Trebuchet MS"/>
              </a:rPr>
              <a:t>ORDER</a:t>
            </a:r>
            <a:r>
              <a:rPr sz="2000" b="1" spc="-95" dirty="0">
                <a:latin typeface="Trebuchet MS"/>
                <a:cs typeface="Trebuchet MS"/>
              </a:rPr>
              <a:t> </a:t>
            </a:r>
            <a:r>
              <a:rPr sz="2000" b="1" spc="-20" dirty="0">
                <a:latin typeface="Trebuchet MS"/>
                <a:cs typeface="Trebuchet MS"/>
              </a:rPr>
              <a:t>BY</a:t>
            </a:r>
            <a:r>
              <a:rPr sz="2000" b="1" spc="-130" dirty="0">
                <a:latin typeface="Trebuchet MS"/>
                <a:cs typeface="Trebuchet MS"/>
              </a:rPr>
              <a:t> </a:t>
            </a:r>
            <a:r>
              <a:rPr sz="2000" spc="-75" dirty="0">
                <a:latin typeface="Microsoft Sans Serif"/>
                <a:cs typeface="Microsoft Sans Serif"/>
              </a:rPr>
              <a:t>clause</a:t>
            </a:r>
            <a:r>
              <a:rPr sz="2000" spc="-30" dirty="0">
                <a:latin typeface="Microsoft Sans Serif"/>
                <a:cs typeface="Microsoft Sans Serif"/>
              </a:rPr>
              <a:t> </a:t>
            </a:r>
            <a:r>
              <a:rPr sz="2000" spc="-25" dirty="0">
                <a:latin typeface="Microsoft Sans Serif"/>
                <a:cs typeface="Microsoft Sans Serif"/>
              </a:rPr>
              <a:t>to </a:t>
            </a:r>
            <a:r>
              <a:rPr sz="2000" dirty="0">
                <a:latin typeface="Microsoft Sans Serif"/>
                <a:cs typeface="Microsoft Sans Serif"/>
              </a:rPr>
              <a:t>order</a:t>
            </a:r>
            <a:r>
              <a:rPr sz="2000" spc="-50" dirty="0">
                <a:latin typeface="Microsoft Sans Serif"/>
                <a:cs typeface="Microsoft Sans Serif"/>
              </a:rPr>
              <a:t> </a:t>
            </a:r>
            <a:r>
              <a:rPr sz="2000" dirty="0">
                <a:latin typeface="Microsoft Sans Serif"/>
                <a:cs typeface="Microsoft Sans Serif"/>
              </a:rPr>
              <a:t>the</a:t>
            </a:r>
            <a:r>
              <a:rPr sz="2000" spc="-45" dirty="0">
                <a:latin typeface="Microsoft Sans Serif"/>
                <a:cs typeface="Microsoft Sans Serif"/>
              </a:rPr>
              <a:t> </a:t>
            </a:r>
            <a:r>
              <a:rPr sz="2000" dirty="0">
                <a:latin typeface="Microsoft Sans Serif"/>
                <a:cs typeface="Microsoft Sans Serif"/>
              </a:rPr>
              <a:t>grouped</a:t>
            </a:r>
            <a:r>
              <a:rPr sz="2000" spc="-60" dirty="0">
                <a:latin typeface="Microsoft Sans Serif"/>
                <a:cs typeface="Microsoft Sans Serif"/>
              </a:rPr>
              <a:t> </a:t>
            </a:r>
            <a:r>
              <a:rPr sz="2000" spc="-10" dirty="0">
                <a:latin typeface="Microsoft Sans Serif"/>
                <a:cs typeface="Microsoft Sans Serif"/>
              </a:rPr>
              <a:t>landing </a:t>
            </a:r>
            <a:r>
              <a:rPr sz="2000" spc="-25" dirty="0">
                <a:latin typeface="Microsoft Sans Serif"/>
                <a:cs typeface="Microsoft Sans Serif"/>
              </a:rPr>
              <a:t>outcome</a:t>
            </a:r>
            <a:r>
              <a:rPr sz="2000" spc="-45" dirty="0">
                <a:latin typeface="Microsoft Sans Serif"/>
                <a:cs typeface="Microsoft Sans Serif"/>
              </a:rPr>
              <a:t> </a:t>
            </a:r>
            <a:r>
              <a:rPr sz="2000" dirty="0">
                <a:latin typeface="Microsoft Sans Serif"/>
                <a:cs typeface="Microsoft Sans Serif"/>
              </a:rPr>
              <a:t>in</a:t>
            </a:r>
            <a:r>
              <a:rPr sz="2000" spc="-20" dirty="0">
                <a:latin typeface="Microsoft Sans Serif"/>
                <a:cs typeface="Microsoft Sans Serif"/>
              </a:rPr>
              <a:t> </a:t>
            </a:r>
            <a:r>
              <a:rPr sz="2000" spc="-45" dirty="0">
                <a:latin typeface="Microsoft Sans Serif"/>
                <a:cs typeface="Microsoft Sans Serif"/>
              </a:rPr>
              <a:t>descending</a:t>
            </a:r>
            <a:r>
              <a:rPr sz="2000" spc="-55" dirty="0">
                <a:latin typeface="Microsoft Sans Serif"/>
                <a:cs typeface="Microsoft Sans Serif"/>
              </a:rPr>
              <a:t> </a:t>
            </a:r>
            <a:r>
              <a:rPr sz="2000" spc="-10" dirty="0">
                <a:latin typeface="Microsoft Sans Serif"/>
                <a:cs typeface="Microsoft Sans Serif"/>
              </a:rPr>
              <a:t>order.</a:t>
            </a:r>
            <a:endParaRPr sz="2000">
              <a:latin typeface="Microsoft Sans Serif"/>
              <a:cs typeface="Microsoft Sans Serif"/>
            </a:endParaRPr>
          </a:p>
        </p:txBody>
      </p:sp>
      <p:sp>
        <p:nvSpPr>
          <p:cNvPr id="5" name="object 5"/>
          <p:cNvSpPr txBox="1"/>
          <p:nvPr/>
        </p:nvSpPr>
        <p:spPr>
          <a:xfrm>
            <a:off x="11289030" y="6426809"/>
            <a:ext cx="180975" cy="208279"/>
          </a:xfrm>
          <a:prstGeom prst="rect">
            <a:avLst/>
          </a:prstGeom>
        </p:spPr>
        <p:txBody>
          <a:bodyPr vert="horz" wrap="square" lIns="0" tIns="12700" rIns="0" bIns="0" rtlCol="0">
            <a:spAutoFit/>
          </a:bodyPr>
          <a:lstStyle/>
          <a:p>
            <a:pPr marL="12700">
              <a:lnSpc>
                <a:spcPct val="100000"/>
              </a:lnSpc>
              <a:spcBef>
                <a:spcPts val="100"/>
              </a:spcBef>
            </a:pPr>
            <a:r>
              <a:rPr sz="1200" spc="-25" dirty="0">
                <a:solidFill>
                  <a:srgbClr val="888888"/>
                </a:solidFill>
                <a:latin typeface="Calibri"/>
                <a:cs typeface="Calibri"/>
              </a:rPr>
              <a:t>33</a:t>
            </a:r>
            <a:endParaRPr sz="1200">
              <a:latin typeface="Calibri"/>
              <a:cs typeface="Calibri"/>
            </a:endParaRPr>
          </a:p>
        </p:txBody>
      </p:sp>
      <p:sp>
        <p:nvSpPr>
          <p:cNvPr id="6" name="object 6"/>
          <p:cNvSpPr/>
          <p:nvPr/>
        </p:nvSpPr>
        <p:spPr>
          <a:xfrm>
            <a:off x="11177905" y="4600955"/>
            <a:ext cx="1014094" cy="2018030"/>
          </a:xfrm>
          <a:custGeom>
            <a:avLst/>
            <a:gdLst/>
            <a:ahLst/>
            <a:cxnLst/>
            <a:rect l="l" t="t" r="r" b="b"/>
            <a:pathLst>
              <a:path w="1014095" h="2018029">
                <a:moveTo>
                  <a:pt x="1014095" y="0"/>
                </a:moveTo>
                <a:lnTo>
                  <a:pt x="635" y="1008888"/>
                </a:lnTo>
                <a:lnTo>
                  <a:pt x="181559" y="1189012"/>
                </a:lnTo>
                <a:lnTo>
                  <a:pt x="0" y="1370545"/>
                </a:lnTo>
                <a:lnTo>
                  <a:pt x="343408" y="1713890"/>
                </a:lnTo>
                <a:lnTo>
                  <a:pt x="525678" y="1531581"/>
                </a:lnTo>
                <a:lnTo>
                  <a:pt x="1014095" y="2017776"/>
                </a:lnTo>
                <a:lnTo>
                  <a:pt x="1014095" y="0"/>
                </a:lnTo>
                <a:close/>
              </a:path>
            </a:pathLst>
          </a:custGeom>
          <a:solidFill>
            <a:srgbClr val="4471C4">
              <a:alpha val="30195"/>
            </a:srgbClr>
          </a:solidFill>
        </p:spPr>
        <p:txBody>
          <a:bodyPr wrap="square" lIns="0" tIns="0" rIns="0" bIns="0" rtlCol="0"/>
          <a:lstStyle/>
          <a:p>
            <a:endParaRPr/>
          </a:p>
        </p:txBody>
      </p:sp>
      <p:pic>
        <p:nvPicPr>
          <p:cNvPr id="7" name="object 7"/>
          <p:cNvPicPr/>
          <p:nvPr/>
        </p:nvPicPr>
        <p:blipFill>
          <a:blip r:embed="rId2" cstate="print"/>
          <a:stretch>
            <a:fillRect/>
          </a:stretch>
        </p:blipFill>
        <p:spPr>
          <a:xfrm>
            <a:off x="775716" y="1589532"/>
            <a:ext cx="6124956" cy="4296156"/>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2187239" cy="6857999"/>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2187555" cy="6858000"/>
            <a:chOff x="0" y="0"/>
            <a:chExt cx="12187555" cy="6858000"/>
          </a:xfrm>
        </p:grpSpPr>
        <p:pic>
          <p:nvPicPr>
            <p:cNvPr id="3" name="object 3"/>
            <p:cNvPicPr/>
            <p:nvPr/>
          </p:nvPicPr>
          <p:blipFill>
            <a:blip r:embed="rId2" cstate="print"/>
            <a:stretch>
              <a:fillRect/>
            </a:stretch>
          </p:blipFill>
          <p:spPr>
            <a:xfrm>
              <a:off x="0" y="0"/>
              <a:ext cx="12187239" cy="6857999"/>
            </a:xfrm>
            <a:prstGeom prst="rect">
              <a:avLst/>
            </a:prstGeom>
          </p:spPr>
        </p:pic>
        <p:pic>
          <p:nvPicPr>
            <p:cNvPr id="4" name="object 4"/>
            <p:cNvPicPr/>
            <p:nvPr/>
          </p:nvPicPr>
          <p:blipFill>
            <a:blip r:embed="rId3" cstate="print"/>
            <a:stretch>
              <a:fillRect/>
            </a:stretch>
          </p:blipFill>
          <p:spPr>
            <a:xfrm>
              <a:off x="769619" y="1309116"/>
              <a:ext cx="10515600" cy="4716780"/>
            </a:xfrm>
            <a:prstGeom prst="rect">
              <a:avLst/>
            </a:prstGeom>
          </p:spPr>
        </p:pic>
      </p:grpSp>
      <p:sp>
        <p:nvSpPr>
          <p:cNvPr id="5" name="object 5"/>
          <p:cNvSpPr txBox="1">
            <a:spLocks noGrp="1"/>
          </p:cNvSpPr>
          <p:nvPr>
            <p:ph type="title"/>
          </p:nvPr>
        </p:nvSpPr>
        <p:spPr>
          <a:xfrm>
            <a:off x="848969" y="417703"/>
            <a:ext cx="7155815" cy="589280"/>
          </a:xfrm>
          <a:prstGeom prst="rect">
            <a:avLst/>
          </a:prstGeom>
        </p:spPr>
        <p:txBody>
          <a:bodyPr vert="horz" wrap="square" lIns="0" tIns="12065" rIns="0" bIns="0" rtlCol="0">
            <a:spAutoFit/>
          </a:bodyPr>
          <a:lstStyle/>
          <a:p>
            <a:pPr marL="12700">
              <a:lnSpc>
                <a:spcPct val="100000"/>
              </a:lnSpc>
              <a:spcBef>
                <a:spcPts val="95"/>
              </a:spcBef>
            </a:pPr>
            <a:r>
              <a:rPr dirty="0"/>
              <a:t>All</a:t>
            </a:r>
            <a:r>
              <a:rPr spc="-125" dirty="0"/>
              <a:t> </a:t>
            </a:r>
            <a:r>
              <a:rPr spc="-85" dirty="0"/>
              <a:t>launch</a:t>
            </a:r>
            <a:r>
              <a:rPr spc="-110" dirty="0"/>
              <a:t> </a:t>
            </a:r>
            <a:r>
              <a:rPr spc="-20" dirty="0"/>
              <a:t>sites</a:t>
            </a:r>
            <a:r>
              <a:rPr spc="-105" dirty="0"/>
              <a:t> </a:t>
            </a:r>
            <a:r>
              <a:rPr dirty="0"/>
              <a:t>global</a:t>
            </a:r>
            <a:r>
              <a:rPr spc="-120" dirty="0"/>
              <a:t> </a:t>
            </a:r>
            <a:r>
              <a:rPr spc="-65" dirty="0"/>
              <a:t>map</a:t>
            </a:r>
            <a:r>
              <a:rPr spc="-120" dirty="0"/>
              <a:t> </a:t>
            </a:r>
            <a:r>
              <a:rPr spc="-90" dirty="0"/>
              <a:t>markers</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35</a:t>
            </a:fld>
            <a:endParaRPr spc="45"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2187555" cy="6858000"/>
            <a:chOff x="0" y="0"/>
            <a:chExt cx="12187555" cy="6858000"/>
          </a:xfrm>
        </p:grpSpPr>
        <p:pic>
          <p:nvPicPr>
            <p:cNvPr id="3" name="object 3"/>
            <p:cNvPicPr/>
            <p:nvPr/>
          </p:nvPicPr>
          <p:blipFill>
            <a:blip r:embed="rId2" cstate="print"/>
            <a:stretch>
              <a:fillRect/>
            </a:stretch>
          </p:blipFill>
          <p:spPr>
            <a:xfrm>
              <a:off x="0" y="0"/>
              <a:ext cx="12187239" cy="6857999"/>
            </a:xfrm>
            <a:prstGeom prst="rect">
              <a:avLst/>
            </a:prstGeom>
          </p:spPr>
        </p:pic>
        <p:pic>
          <p:nvPicPr>
            <p:cNvPr id="4" name="object 4"/>
            <p:cNvPicPr/>
            <p:nvPr/>
          </p:nvPicPr>
          <p:blipFill>
            <a:blip r:embed="rId3" cstate="print"/>
            <a:stretch>
              <a:fillRect/>
            </a:stretch>
          </p:blipFill>
          <p:spPr>
            <a:xfrm>
              <a:off x="769619" y="1252727"/>
              <a:ext cx="10687812" cy="4773168"/>
            </a:xfrm>
            <a:prstGeom prst="rect">
              <a:avLst/>
            </a:prstGeom>
          </p:spPr>
        </p:pic>
      </p:grpSp>
      <p:sp>
        <p:nvSpPr>
          <p:cNvPr id="5" name="object 5"/>
          <p:cNvSpPr txBox="1">
            <a:spLocks noGrp="1"/>
          </p:cNvSpPr>
          <p:nvPr>
            <p:ph type="title"/>
          </p:nvPr>
        </p:nvSpPr>
        <p:spPr>
          <a:xfrm>
            <a:off x="848969" y="417703"/>
            <a:ext cx="9344660" cy="589280"/>
          </a:xfrm>
          <a:prstGeom prst="rect">
            <a:avLst/>
          </a:prstGeom>
        </p:spPr>
        <p:txBody>
          <a:bodyPr vert="horz" wrap="square" lIns="0" tIns="12065" rIns="0" bIns="0" rtlCol="0">
            <a:spAutoFit/>
          </a:bodyPr>
          <a:lstStyle/>
          <a:p>
            <a:pPr marL="12700">
              <a:lnSpc>
                <a:spcPct val="100000"/>
              </a:lnSpc>
              <a:spcBef>
                <a:spcPts val="95"/>
              </a:spcBef>
            </a:pPr>
            <a:r>
              <a:rPr spc="-95" dirty="0"/>
              <a:t>Markers</a:t>
            </a:r>
            <a:r>
              <a:rPr spc="-105" dirty="0"/>
              <a:t> </a:t>
            </a:r>
            <a:r>
              <a:rPr spc="-30" dirty="0"/>
              <a:t>showing</a:t>
            </a:r>
            <a:r>
              <a:rPr spc="-110" dirty="0"/>
              <a:t> </a:t>
            </a:r>
            <a:r>
              <a:rPr spc="-85" dirty="0"/>
              <a:t>launch</a:t>
            </a:r>
            <a:r>
              <a:rPr spc="-110" dirty="0"/>
              <a:t> </a:t>
            </a:r>
            <a:r>
              <a:rPr spc="-25" dirty="0"/>
              <a:t>sites</a:t>
            </a:r>
            <a:r>
              <a:rPr spc="-114" dirty="0"/>
              <a:t> </a:t>
            </a:r>
            <a:r>
              <a:rPr dirty="0"/>
              <a:t>with</a:t>
            </a:r>
            <a:r>
              <a:rPr spc="-114" dirty="0"/>
              <a:t> </a:t>
            </a:r>
            <a:r>
              <a:rPr dirty="0"/>
              <a:t>color</a:t>
            </a:r>
            <a:r>
              <a:rPr spc="-120" dirty="0"/>
              <a:t> </a:t>
            </a:r>
            <a:r>
              <a:rPr spc="-45" dirty="0"/>
              <a:t>labels</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36</a:t>
            </a:fld>
            <a:endParaRPr spc="45"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69619" y="1362455"/>
            <a:ext cx="10031201" cy="5064252"/>
          </a:xfrm>
          <a:prstGeom prst="rect">
            <a:avLst/>
          </a:prstGeom>
        </p:spPr>
      </p:pic>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130" dirty="0"/>
              <a:t>Launch</a:t>
            </a:r>
            <a:r>
              <a:rPr spc="-85" dirty="0"/>
              <a:t> </a:t>
            </a:r>
            <a:r>
              <a:rPr spc="-50" dirty="0"/>
              <a:t>Site</a:t>
            </a:r>
            <a:r>
              <a:rPr spc="-90" dirty="0"/>
              <a:t> </a:t>
            </a:r>
            <a:r>
              <a:rPr spc="-60" dirty="0"/>
              <a:t>distance</a:t>
            </a:r>
            <a:r>
              <a:rPr spc="-65" dirty="0"/>
              <a:t> </a:t>
            </a:r>
            <a:r>
              <a:rPr spc="60" dirty="0"/>
              <a:t>to</a:t>
            </a:r>
            <a:r>
              <a:rPr spc="-95" dirty="0"/>
              <a:t> landmarks</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37</a:t>
            </a:fld>
            <a:endParaRPr spc="45"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2192000" cy="6857999"/>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2187555" cy="6858000"/>
            <a:chOff x="0" y="0"/>
            <a:chExt cx="12187555" cy="6858000"/>
          </a:xfrm>
        </p:grpSpPr>
        <p:pic>
          <p:nvPicPr>
            <p:cNvPr id="3" name="object 3"/>
            <p:cNvPicPr/>
            <p:nvPr/>
          </p:nvPicPr>
          <p:blipFill>
            <a:blip r:embed="rId2" cstate="print"/>
            <a:stretch>
              <a:fillRect/>
            </a:stretch>
          </p:blipFill>
          <p:spPr>
            <a:xfrm>
              <a:off x="0" y="0"/>
              <a:ext cx="12187239" cy="6857999"/>
            </a:xfrm>
            <a:prstGeom prst="rect">
              <a:avLst/>
            </a:prstGeom>
          </p:spPr>
        </p:pic>
        <p:pic>
          <p:nvPicPr>
            <p:cNvPr id="4" name="object 4"/>
            <p:cNvPicPr/>
            <p:nvPr/>
          </p:nvPicPr>
          <p:blipFill>
            <a:blip r:embed="rId3" cstate="print"/>
            <a:stretch>
              <a:fillRect/>
            </a:stretch>
          </p:blipFill>
          <p:spPr>
            <a:xfrm>
              <a:off x="751331" y="1453896"/>
              <a:ext cx="10689336" cy="4773168"/>
            </a:xfrm>
            <a:prstGeom prst="rect">
              <a:avLst/>
            </a:prstGeom>
          </p:spPr>
        </p:pic>
      </p:grpSp>
      <p:sp>
        <p:nvSpPr>
          <p:cNvPr id="5" name="object 5"/>
          <p:cNvSpPr txBox="1"/>
          <p:nvPr/>
        </p:nvSpPr>
        <p:spPr>
          <a:xfrm>
            <a:off x="11109706" y="6281724"/>
            <a:ext cx="269240" cy="269240"/>
          </a:xfrm>
          <a:prstGeom prst="rect">
            <a:avLst/>
          </a:prstGeom>
        </p:spPr>
        <p:txBody>
          <a:bodyPr vert="horz" wrap="square" lIns="0" tIns="12065" rIns="0" bIns="0" rtlCol="0">
            <a:spAutoFit/>
          </a:bodyPr>
          <a:lstStyle/>
          <a:p>
            <a:pPr marL="12700">
              <a:lnSpc>
                <a:spcPct val="100000"/>
              </a:lnSpc>
              <a:spcBef>
                <a:spcPts val="95"/>
              </a:spcBef>
            </a:pPr>
            <a:r>
              <a:rPr sz="1600" spc="40" dirty="0">
                <a:solidFill>
                  <a:srgbClr val="1C7CDB"/>
                </a:solidFill>
                <a:latin typeface="Microsoft Sans Serif"/>
                <a:cs typeface="Microsoft Sans Serif"/>
              </a:rPr>
              <a:t>39</a:t>
            </a:r>
            <a:endParaRPr sz="1600">
              <a:latin typeface="Microsoft Sans Serif"/>
              <a:cs typeface="Microsoft Sans Serif"/>
            </a:endParaRPr>
          </a:p>
        </p:txBody>
      </p:sp>
      <p:sp>
        <p:nvSpPr>
          <p:cNvPr id="6" name="object 6"/>
          <p:cNvSpPr txBox="1">
            <a:spLocks noGrp="1"/>
          </p:cNvSpPr>
          <p:nvPr>
            <p:ph type="title"/>
          </p:nvPr>
        </p:nvSpPr>
        <p:spPr>
          <a:prstGeom prst="rect">
            <a:avLst/>
          </a:prstGeom>
        </p:spPr>
        <p:txBody>
          <a:bodyPr vert="horz" wrap="square" lIns="0" tIns="57150" rIns="0" bIns="0" rtlCol="0">
            <a:spAutoFit/>
          </a:bodyPr>
          <a:lstStyle/>
          <a:p>
            <a:pPr marL="12700">
              <a:lnSpc>
                <a:spcPct val="100000"/>
              </a:lnSpc>
              <a:spcBef>
                <a:spcPts val="95"/>
              </a:spcBef>
            </a:pPr>
            <a:r>
              <a:rPr sz="2500" spc="-80" dirty="0"/>
              <a:t>Pie</a:t>
            </a:r>
            <a:r>
              <a:rPr sz="2500" spc="-90" dirty="0"/>
              <a:t> </a:t>
            </a:r>
            <a:r>
              <a:rPr sz="2500" spc="-10" dirty="0"/>
              <a:t>chart</a:t>
            </a:r>
            <a:r>
              <a:rPr sz="2500" spc="-65" dirty="0"/>
              <a:t> </a:t>
            </a:r>
            <a:r>
              <a:rPr sz="2500" spc="-25" dirty="0"/>
              <a:t>showing</a:t>
            </a:r>
            <a:r>
              <a:rPr sz="2500" spc="-60" dirty="0"/>
              <a:t> </a:t>
            </a:r>
            <a:r>
              <a:rPr sz="2500" dirty="0"/>
              <a:t>the</a:t>
            </a:r>
            <a:r>
              <a:rPr sz="2500" spc="-70" dirty="0"/>
              <a:t> </a:t>
            </a:r>
            <a:r>
              <a:rPr sz="2500" spc="-125" dirty="0"/>
              <a:t>success</a:t>
            </a:r>
            <a:r>
              <a:rPr sz="2500" spc="-40" dirty="0"/>
              <a:t> </a:t>
            </a:r>
            <a:r>
              <a:rPr sz="2500" spc="-55" dirty="0"/>
              <a:t>percentage </a:t>
            </a:r>
            <a:r>
              <a:rPr sz="2500" spc="-70" dirty="0"/>
              <a:t>achieved</a:t>
            </a:r>
            <a:r>
              <a:rPr sz="2500" spc="-60" dirty="0"/>
              <a:t> </a:t>
            </a:r>
            <a:r>
              <a:rPr sz="2500" dirty="0"/>
              <a:t>by</a:t>
            </a:r>
            <a:r>
              <a:rPr sz="2500" spc="-75" dirty="0"/>
              <a:t> </a:t>
            </a:r>
            <a:r>
              <a:rPr sz="2500" spc="-95" dirty="0"/>
              <a:t>each</a:t>
            </a:r>
            <a:r>
              <a:rPr sz="2500" spc="-70" dirty="0"/>
              <a:t> </a:t>
            </a:r>
            <a:r>
              <a:rPr sz="2500" spc="-55" dirty="0"/>
              <a:t>launch</a:t>
            </a:r>
            <a:r>
              <a:rPr sz="2500" spc="-70" dirty="0"/>
              <a:t> </a:t>
            </a:r>
            <a:r>
              <a:rPr sz="2500" spc="-20" dirty="0"/>
              <a:t>site</a:t>
            </a:r>
            <a:endParaRPr sz="25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70485">
              <a:lnSpc>
                <a:spcPct val="100000"/>
              </a:lnSpc>
              <a:spcBef>
                <a:spcPts val="95"/>
              </a:spcBef>
            </a:pPr>
            <a:r>
              <a:rPr spc="-30" dirty="0"/>
              <a:t>Introduction</a:t>
            </a:r>
          </a:p>
        </p:txBody>
      </p:sp>
      <p:sp>
        <p:nvSpPr>
          <p:cNvPr id="3" name="object 3"/>
          <p:cNvSpPr txBox="1"/>
          <p:nvPr/>
        </p:nvSpPr>
        <p:spPr>
          <a:xfrm>
            <a:off x="906881" y="1325181"/>
            <a:ext cx="10751719" cy="5334281"/>
          </a:xfrm>
          <a:prstGeom prst="rect">
            <a:avLst/>
          </a:prstGeom>
        </p:spPr>
        <p:txBody>
          <a:bodyPr vert="horz" wrap="square" lIns="0" tIns="200660" rIns="0" bIns="0" rtlCol="0">
            <a:spAutoFit/>
          </a:bodyPr>
          <a:lstStyle/>
          <a:p>
            <a:pPr marL="355600" indent="-342900">
              <a:lnSpc>
                <a:spcPct val="100000"/>
              </a:lnSpc>
              <a:spcBef>
                <a:spcPts val="1580"/>
              </a:spcBef>
              <a:buFont typeface="Wingdings" panose="05000000000000000000" pitchFamily="2" charset="2"/>
              <a:buChar char="§"/>
              <a:tabLst>
                <a:tab pos="240665" algn="l"/>
              </a:tabLst>
            </a:pPr>
            <a:r>
              <a:rPr sz="2000" spc="-35" dirty="0">
                <a:solidFill>
                  <a:srgbClr val="292929"/>
                </a:solidFill>
                <a:latin typeface="Microsoft Sans Serif"/>
                <a:cs typeface="Microsoft Sans Serif"/>
              </a:rPr>
              <a:t>Project</a:t>
            </a:r>
            <a:r>
              <a:rPr sz="2000" spc="-105" dirty="0">
                <a:solidFill>
                  <a:srgbClr val="292929"/>
                </a:solidFill>
                <a:latin typeface="Microsoft Sans Serif"/>
                <a:cs typeface="Microsoft Sans Serif"/>
              </a:rPr>
              <a:t> </a:t>
            </a:r>
            <a:r>
              <a:rPr sz="2000" spc="-25" dirty="0">
                <a:solidFill>
                  <a:srgbClr val="292929"/>
                </a:solidFill>
                <a:latin typeface="Microsoft Sans Serif"/>
                <a:cs typeface="Microsoft Sans Serif"/>
              </a:rPr>
              <a:t>background</a:t>
            </a:r>
            <a:r>
              <a:rPr sz="2000" spc="-105" dirty="0">
                <a:solidFill>
                  <a:srgbClr val="292929"/>
                </a:solidFill>
                <a:latin typeface="Microsoft Sans Serif"/>
                <a:cs typeface="Microsoft Sans Serif"/>
              </a:rPr>
              <a:t> </a:t>
            </a:r>
            <a:r>
              <a:rPr sz="2000" spc="-10" dirty="0">
                <a:solidFill>
                  <a:srgbClr val="292929"/>
                </a:solidFill>
                <a:latin typeface="Microsoft Sans Serif"/>
                <a:cs typeface="Microsoft Sans Serif"/>
              </a:rPr>
              <a:t>and</a:t>
            </a:r>
            <a:r>
              <a:rPr sz="2000" spc="-105" dirty="0">
                <a:solidFill>
                  <a:srgbClr val="292929"/>
                </a:solidFill>
                <a:latin typeface="Microsoft Sans Serif"/>
                <a:cs typeface="Microsoft Sans Serif"/>
              </a:rPr>
              <a:t> </a:t>
            </a:r>
            <a:r>
              <a:rPr sz="2000" spc="-10" dirty="0">
                <a:solidFill>
                  <a:srgbClr val="292929"/>
                </a:solidFill>
                <a:latin typeface="Microsoft Sans Serif"/>
                <a:cs typeface="Microsoft Sans Serif"/>
              </a:rPr>
              <a:t>context</a:t>
            </a:r>
            <a:endParaRPr lang="en-IN" sz="2000" dirty="0">
              <a:latin typeface="Microsoft Sans Serif"/>
              <a:cs typeface="Microsoft Sans Serif"/>
            </a:endParaRPr>
          </a:p>
          <a:p>
            <a:pPr marL="733425" lvl="6" indent="-285750" algn="just">
              <a:lnSpc>
                <a:spcPct val="150000"/>
              </a:lnSpc>
              <a:spcBef>
                <a:spcPts val="1580"/>
              </a:spcBef>
              <a:buFont typeface="Wingdings" panose="05000000000000000000" pitchFamily="2" charset="2"/>
              <a:buChar char="ü"/>
              <a:tabLst>
                <a:tab pos="240665" algn="l"/>
              </a:tabLst>
            </a:pPr>
            <a:r>
              <a:rPr lang="en-US" sz="1700" spc="-85" dirty="0">
                <a:solidFill>
                  <a:srgbClr val="292929"/>
                </a:solidFill>
                <a:latin typeface="Microsoft Sans Serif" panose="020B0604020202020204" pitchFamily="34" charset="0"/>
                <a:ea typeface="Microsoft Sans Serif" panose="020B0604020202020204" pitchFamily="34" charset="0"/>
                <a:cs typeface="Microsoft Sans Serif" panose="020B0604020202020204" pitchFamily="34" charset="0"/>
              </a:rPr>
              <a:t>The commercial space race is advancing, with SpaceX leading due to its reusable Falcon 9 rockets. Reusing the first stage significantly reduces launch costs compared to competitors. Sometimes the first stage lands successfully; other times it crashes or is intentionally expended. As a data scientist at Space Y, the goal is to predict first stage landings using machine learning and public data</a:t>
            </a:r>
            <a:r>
              <a:rPr lang="en-US" sz="1700" spc="-85" dirty="0">
                <a:solidFill>
                  <a:srgbClr val="292929"/>
                </a:solidFill>
                <a:latin typeface="Microsoft Sans Serif"/>
                <a:cs typeface="Microsoft Sans Serif"/>
              </a:rPr>
              <a:t>.</a:t>
            </a:r>
            <a:endParaRPr lang="en-IN" sz="1700" spc="-85" dirty="0">
              <a:solidFill>
                <a:srgbClr val="292929"/>
              </a:solidFill>
              <a:latin typeface="Microsoft Sans Serif"/>
              <a:cs typeface="Microsoft Sans Serif"/>
            </a:endParaRPr>
          </a:p>
          <a:p>
            <a:pPr marL="355600" marR="868680" indent="-355600" algn="just">
              <a:lnSpc>
                <a:spcPct val="90000"/>
              </a:lnSpc>
              <a:spcBef>
                <a:spcPts val="1430"/>
              </a:spcBef>
              <a:buFont typeface="Wingdings" panose="05000000000000000000" pitchFamily="2" charset="2"/>
              <a:buChar char="§"/>
            </a:pPr>
            <a:r>
              <a:rPr sz="2000" spc="-35" dirty="0">
                <a:solidFill>
                  <a:srgbClr val="292929"/>
                </a:solidFill>
                <a:latin typeface="Microsoft Sans Serif"/>
                <a:cs typeface="Microsoft Sans Serif"/>
              </a:rPr>
              <a:t>Problem</a:t>
            </a:r>
            <a:r>
              <a:rPr lang="en-IN" sz="2000" spc="-35" dirty="0">
                <a:solidFill>
                  <a:srgbClr val="292929"/>
                </a:solidFill>
                <a:latin typeface="Microsoft Sans Serif"/>
                <a:cs typeface="Microsoft Sans Serif"/>
              </a:rPr>
              <a:t> Statements</a:t>
            </a:r>
          </a:p>
          <a:p>
            <a:pPr marL="733425" marR="868680" lvl="6" indent="-285750" algn="just">
              <a:spcBef>
                <a:spcPts val="1580"/>
              </a:spcBef>
              <a:buFont typeface="Wingdings" panose="05000000000000000000" pitchFamily="2" charset="2"/>
              <a:buChar char="ü"/>
              <a:tabLst>
                <a:tab pos="240665" algn="l"/>
              </a:tabLst>
            </a:pPr>
            <a:r>
              <a:rPr lang="en-US" sz="1700" spc="-85" dirty="0">
                <a:solidFill>
                  <a:srgbClr val="292929"/>
                </a:solidFill>
                <a:latin typeface="Microsoft Sans Serif"/>
                <a:cs typeface="Microsoft Sans Serif"/>
              </a:rPr>
              <a:t>Will the first stage of the Falcon 9 land successfully or not? </a:t>
            </a:r>
          </a:p>
          <a:p>
            <a:pPr marL="733425" marR="868680" lvl="6" indent="-285750" algn="just">
              <a:spcBef>
                <a:spcPts val="1580"/>
              </a:spcBef>
              <a:buFont typeface="Wingdings" panose="05000000000000000000" pitchFamily="2" charset="2"/>
              <a:buChar char="ü"/>
              <a:tabLst>
                <a:tab pos="240665" algn="l"/>
              </a:tabLst>
            </a:pPr>
            <a:r>
              <a:rPr lang="en-US" sz="1700" spc="-85" dirty="0">
                <a:solidFill>
                  <a:srgbClr val="292929"/>
                </a:solidFill>
                <a:latin typeface="Microsoft Sans Serif"/>
                <a:cs typeface="Microsoft Sans Serif"/>
              </a:rPr>
              <a:t>What factors influence the likelihood of first stage recovery? </a:t>
            </a:r>
          </a:p>
          <a:p>
            <a:pPr marL="733425" marR="868680" lvl="6" indent="-285750" algn="just">
              <a:spcBef>
                <a:spcPts val="1580"/>
              </a:spcBef>
              <a:buFont typeface="Wingdings" panose="05000000000000000000" pitchFamily="2" charset="2"/>
              <a:buChar char="ü"/>
              <a:tabLst>
                <a:tab pos="240665" algn="l"/>
              </a:tabLst>
            </a:pPr>
            <a:r>
              <a:rPr lang="en-US" sz="1700" spc="-85" dirty="0">
                <a:solidFill>
                  <a:srgbClr val="292929"/>
                </a:solidFill>
                <a:latin typeface="Microsoft Sans Serif"/>
                <a:cs typeface="Microsoft Sans Serif"/>
              </a:rPr>
              <a:t>How does first stage recovery impact the total launch cost? </a:t>
            </a:r>
          </a:p>
          <a:p>
            <a:pPr marL="733425" marR="868680" lvl="6" indent="-285750" algn="just">
              <a:spcBef>
                <a:spcPts val="1580"/>
              </a:spcBef>
              <a:buFont typeface="Wingdings" panose="05000000000000000000" pitchFamily="2" charset="2"/>
              <a:buChar char="ü"/>
              <a:tabLst>
                <a:tab pos="240665" algn="l"/>
              </a:tabLst>
            </a:pPr>
            <a:r>
              <a:rPr lang="en-US" sz="1700" spc="-85" dirty="0">
                <a:solidFill>
                  <a:srgbClr val="292929"/>
                </a:solidFill>
                <a:latin typeface="Microsoft Sans Serif"/>
                <a:cs typeface="Microsoft Sans Serif"/>
              </a:rPr>
              <a:t>Can we predict first stage reuse using publicly available data and machine learning? </a:t>
            </a:r>
          </a:p>
          <a:p>
            <a:pPr marL="733425" marR="868680" lvl="6" indent="-285750" algn="just">
              <a:spcBef>
                <a:spcPts val="1580"/>
              </a:spcBef>
              <a:buFont typeface="Wingdings" panose="05000000000000000000" pitchFamily="2" charset="2"/>
              <a:buChar char="ü"/>
              <a:tabLst>
                <a:tab pos="240665" algn="l"/>
              </a:tabLst>
            </a:pPr>
            <a:r>
              <a:rPr lang="en-US" sz="1700" spc="-85" dirty="0">
                <a:solidFill>
                  <a:srgbClr val="292929"/>
                </a:solidFill>
                <a:latin typeface="Microsoft Sans Serif"/>
                <a:cs typeface="Microsoft Sans Serif"/>
              </a:rPr>
              <a:t>How can insights be effectively communicated to the team? </a:t>
            </a:r>
          </a:p>
          <a:p>
            <a:pPr marR="5080" algn="r">
              <a:lnSpc>
                <a:spcPct val="100000"/>
              </a:lnSpc>
            </a:pPr>
            <a:r>
              <a:rPr lang="en-IN" sz="1600" spc="20" dirty="0">
                <a:solidFill>
                  <a:srgbClr val="1C7CDB"/>
                </a:solidFill>
                <a:latin typeface="Microsoft Sans Serif"/>
                <a:cs typeface="Microsoft Sans Serif"/>
              </a:rPr>
              <a:t>4</a:t>
            </a:r>
            <a:endParaRPr sz="1600" dirty="0">
              <a:latin typeface="Microsoft Sans Serif"/>
              <a:cs typeface="Microsoft Sans Serif"/>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445027" y="1553528"/>
            <a:ext cx="7418264" cy="4028993"/>
          </a:xfrm>
          <a:prstGeom prst="rect">
            <a:avLst/>
          </a:prstGeom>
        </p:spPr>
      </p:pic>
      <p:sp>
        <p:nvSpPr>
          <p:cNvPr id="3" name="object 3"/>
          <p:cNvSpPr txBox="1">
            <a:spLocks noGrp="1"/>
          </p:cNvSpPr>
          <p:nvPr>
            <p:ph type="title"/>
          </p:nvPr>
        </p:nvSpPr>
        <p:spPr>
          <a:prstGeom prst="rect">
            <a:avLst/>
          </a:prstGeom>
        </p:spPr>
        <p:txBody>
          <a:bodyPr vert="horz" wrap="square" lIns="0" tIns="174193" rIns="0" bIns="0" rtlCol="0">
            <a:spAutoFit/>
          </a:bodyPr>
          <a:lstStyle/>
          <a:p>
            <a:pPr marL="346075">
              <a:lnSpc>
                <a:spcPct val="100000"/>
              </a:lnSpc>
              <a:spcBef>
                <a:spcPts val="95"/>
              </a:spcBef>
            </a:pPr>
            <a:r>
              <a:rPr sz="2500" spc="-80" dirty="0"/>
              <a:t>Pie</a:t>
            </a:r>
            <a:r>
              <a:rPr sz="2500" spc="-60" dirty="0"/>
              <a:t> </a:t>
            </a:r>
            <a:r>
              <a:rPr sz="2500" spc="-20" dirty="0"/>
              <a:t>chart</a:t>
            </a:r>
            <a:r>
              <a:rPr sz="2500" spc="-40" dirty="0"/>
              <a:t> </a:t>
            </a:r>
            <a:r>
              <a:rPr sz="2500" spc="-20" dirty="0"/>
              <a:t>showing</a:t>
            </a:r>
            <a:r>
              <a:rPr sz="2500" spc="-45" dirty="0"/>
              <a:t> </a:t>
            </a:r>
            <a:r>
              <a:rPr sz="2500" dirty="0"/>
              <a:t>the</a:t>
            </a:r>
            <a:r>
              <a:rPr sz="2500" spc="-50" dirty="0"/>
              <a:t> </a:t>
            </a:r>
            <a:r>
              <a:rPr sz="2500" spc="-95" dirty="0"/>
              <a:t>Launch</a:t>
            </a:r>
            <a:r>
              <a:rPr sz="2500" spc="-55" dirty="0"/>
              <a:t> </a:t>
            </a:r>
            <a:r>
              <a:rPr sz="2500" dirty="0"/>
              <a:t>site</a:t>
            </a:r>
            <a:r>
              <a:rPr sz="2500" spc="-50" dirty="0"/>
              <a:t> </a:t>
            </a:r>
            <a:r>
              <a:rPr sz="2500" dirty="0"/>
              <a:t>with</a:t>
            </a:r>
            <a:r>
              <a:rPr sz="2500" spc="-50" dirty="0"/>
              <a:t> </a:t>
            </a:r>
            <a:r>
              <a:rPr sz="2500" dirty="0"/>
              <a:t>the</a:t>
            </a:r>
            <a:r>
              <a:rPr sz="2500" spc="-50" dirty="0"/>
              <a:t> </a:t>
            </a:r>
            <a:r>
              <a:rPr sz="2500" spc="-20" dirty="0"/>
              <a:t>highest</a:t>
            </a:r>
            <a:r>
              <a:rPr sz="2500" spc="-50" dirty="0"/>
              <a:t> </a:t>
            </a:r>
            <a:r>
              <a:rPr sz="2500" spc="-55" dirty="0"/>
              <a:t>launch</a:t>
            </a:r>
            <a:r>
              <a:rPr sz="2500" spc="-50" dirty="0"/>
              <a:t> </a:t>
            </a:r>
            <a:r>
              <a:rPr sz="2500" spc="-130" dirty="0"/>
              <a:t>success</a:t>
            </a:r>
            <a:r>
              <a:rPr sz="2500" spc="-30" dirty="0"/>
              <a:t> </a:t>
            </a:r>
            <a:r>
              <a:rPr sz="2500" spc="-10" dirty="0"/>
              <a:t>ratio</a:t>
            </a:r>
            <a:endParaRPr sz="2500"/>
          </a:p>
        </p:txBody>
      </p:sp>
      <p:sp>
        <p:nvSpPr>
          <p:cNvPr id="4" name="object 4"/>
          <p:cNvSpPr txBox="1"/>
          <p:nvPr/>
        </p:nvSpPr>
        <p:spPr>
          <a:xfrm>
            <a:off x="11068811" y="6464909"/>
            <a:ext cx="244475" cy="177800"/>
          </a:xfrm>
          <a:prstGeom prst="rect">
            <a:avLst/>
          </a:prstGeom>
        </p:spPr>
        <p:txBody>
          <a:bodyPr vert="horz" wrap="square" lIns="0" tIns="0" rIns="0" bIns="0" rtlCol="0">
            <a:spAutoFit/>
          </a:bodyPr>
          <a:lstStyle/>
          <a:p>
            <a:pPr marL="38100">
              <a:lnSpc>
                <a:spcPts val="1240"/>
              </a:lnSpc>
            </a:pPr>
            <a:fld id="{81D60167-4931-47E6-BA6A-407CBD079E47}" type="slidenum">
              <a:rPr sz="1200" spc="-25" dirty="0">
                <a:solidFill>
                  <a:srgbClr val="888888"/>
                </a:solidFill>
                <a:latin typeface="Calibri"/>
                <a:cs typeface="Calibri"/>
              </a:rPr>
              <a:t>40</a:t>
            </a:fld>
            <a:endParaRPr sz="1200">
              <a:latin typeface="Calibri"/>
              <a:cs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6939" y="423417"/>
            <a:ext cx="9409430" cy="749300"/>
          </a:xfrm>
          <a:prstGeom prst="rect">
            <a:avLst/>
          </a:prstGeom>
        </p:spPr>
        <p:txBody>
          <a:bodyPr vert="horz" wrap="square" lIns="0" tIns="55244" rIns="0" bIns="0" rtlCol="0">
            <a:spAutoFit/>
          </a:bodyPr>
          <a:lstStyle/>
          <a:p>
            <a:pPr marL="12700" marR="5080">
              <a:lnSpc>
                <a:spcPts val="2700"/>
              </a:lnSpc>
              <a:spcBef>
                <a:spcPts val="434"/>
              </a:spcBef>
            </a:pPr>
            <a:r>
              <a:rPr sz="2500" spc="-65" dirty="0"/>
              <a:t>Scatter</a:t>
            </a:r>
            <a:r>
              <a:rPr sz="2500" dirty="0"/>
              <a:t> plot</a:t>
            </a:r>
            <a:r>
              <a:rPr sz="2500" spc="-10" dirty="0"/>
              <a:t> </a:t>
            </a:r>
            <a:r>
              <a:rPr sz="2500" dirty="0"/>
              <a:t>of</a:t>
            </a:r>
            <a:r>
              <a:rPr sz="2500" spc="-35" dirty="0"/>
              <a:t> </a:t>
            </a:r>
            <a:r>
              <a:rPr sz="2500" spc="-80" dirty="0"/>
              <a:t>Payload</a:t>
            </a:r>
            <a:r>
              <a:rPr sz="2500" dirty="0"/>
              <a:t> vs</a:t>
            </a:r>
            <a:r>
              <a:rPr sz="2500" spc="-25" dirty="0"/>
              <a:t> </a:t>
            </a:r>
            <a:r>
              <a:rPr sz="2500" spc="-85" dirty="0"/>
              <a:t>Launch</a:t>
            </a:r>
            <a:r>
              <a:rPr sz="2500" spc="-20" dirty="0"/>
              <a:t> </a:t>
            </a:r>
            <a:r>
              <a:rPr sz="2500" spc="-70" dirty="0"/>
              <a:t>Outcome</a:t>
            </a:r>
            <a:r>
              <a:rPr sz="2500" dirty="0"/>
              <a:t> for</a:t>
            </a:r>
            <a:r>
              <a:rPr sz="2500" spc="-30" dirty="0"/>
              <a:t> </a:t>
            </a:r>
            <a:r>
              <a:rPr sz="2500" dirty="0"/>
              <a:t>all</a:t>
            </a:r>
            <a:r>
              <a:rPr sz="2500" spc="-20" dirty="0"/>
              <a:t> </a:t>
            </a:r>
            <a:r>
              <a:rPr sz="2500" spc="-40" dirty="0"/>
              <a:t>sites,</a:t>
            </a:r>
            <a:r>
              <a:rPr sz="2500" spc="-10" dirty="0"/>
              <a:t> </a:t>
            </a:r>
            <a:r>
              <a:rPr sz="2500" dirty="0"/>
              <a:t>with</a:t>
            </a:r>
            <a:r>
              <a:rPr sz="2500" spc="-5" dirty="0"/>
              <a:t> </a:t>
            </a:r>
            <a:r>
              <a:rPr sz="2500" spc="-10" dirty="0"/>
              <a:t>different </a:t>
            </a:r>
            <a:r>
              <a:rPr sz="2500" spc="-35" dirty="0"/>
              <a:t>payload</a:t>
            </a:r>
            <a:r>
              <a:rPr sz="2500" spc="-65" dirty="0"/>
              <a:t> </a:t>
            </a:r>
            <a:r>
              <a:rPr sz="2500" spc="-55" dirty="0"/>
              <a:t>selected</a:t>
            </a:r>
            <a:r>
              <a:rPr sz="2500" spc="-50" dirty="0"/>
              <a:t> </a:t>
            </a:r>
            <a:r>
              <a:rPr sz="2500" dirty="0"/>
              <a:t>in</a:t>
            </a:r>
            <a:r>
              <a:rPr sz="2500" spc="-65" dirty="0"/>
              <a:t> </a:t>
            </a:r>
            <a:r>
              <a:rPr sz="2500" dirty="0"/>
              <a:t>the</a:t>
            </a:r>
            <a:r>
              <a:rPr sz="2500" spc="-60" dirty="0"/>
              <a:t> </a:t>
            </a:r>
            <a:r>
              <a:rPr sz="2500" spc="-30" dirty="0"/>
              <a:t>range</a:t>
            </a:r>
            <a:r>
              <a:rPr sz="2500" spc="-60" dirty="0"/>
              <a:t> </a:t>
            </a:r>
            <a:r>
              <a:rPr sz="2500" spc="-10" dirty="0"/>
              <a:t>slider</a:t>
            </a:r>
            <a:endParaRPr sz="2500"/>
          </a:p>
        </p:txBody>
      </p:sp>
      <p:sp>
        <p:nvSpPr>
          <p:cNvPr id="3" name="object 3"/>
          <p:cNvSpPr/>
          <p:nvPr/>
        </p:nvSpPr>
        <p:spPr>
          <a:xfrm>
            <a:off x="0" y="0"/>
            <a:ext cx="12192000" cy="127000"/>
          </a:xfrm>
          <a:custGeom>
            <a:avLst/>
            <a:gdLst/>
            <a:ahLst/>
            <a:cxnLst/>
            <a:rect l="l" t="t" r="r" b="b"/>
            <a:pathLst>
              <a:path w="12192000" h="127000">
                <a:moveTo>
                  <a:pt x="12192000" y="0"/>
                </a:moveTo>
                <a:lnTo>
                  <a:pt x="0" y="0"/>
                </a:lnTo>
                <a:lnTo>
                  <a:pt x="0" y="126492"/>
                </a:lnTo>
                <a:lnTo>
                  <a:pt x="12192000" y="126492"/>
                </a:lnTo>
                <a:lnTo>
                  <a:pt x="12192000" y="0"/>
                </a:lnTo>
                <a:close/>
              </a:path>
            </a:pathLst>
          </a:custGeom>
          <a:solidFill>
            <a:srgbClr val="4471C4"/>
          </a:solidFill>
        </p:spPr>
        <p:txBody>
          <a:bodyPr wrap="square" lIns="0" tIns="0" rIns="0" bIns="0" rtlCol="0"/>
          <a:lstStyle/>
          <a:p>
            <a:endParaRPr/>
          </a:p>
        </p:txBody>
      </p:sp>
      <p:pic>
        <p:nvPicPr>
          <p:cNvPr id="4" name="object 4"/>
          <p:cNvPicPr/>
          <p:nvPr/>
        </p:nvPicPr>
        <p:blipFill>
          <a:blip r:embed="rId2" cstate="print"/>
          <a:stretch>
            <a:fillRect/>
          </a:stretch>
        </p:blipFill>
        <p:spPr>
          <a:xfrm>
            <a:off x="838200" y="2191512"/>
            <a:ext cx="10515600" cy="3714189"/>
          </a:xfrm>
          <a:prstGeom prst="rect">
            <a:avLst/>
          </a:prstGeom>
        </p:spPr>
      </p:pic>
      <p:sp>
        <p:nvSpPr>
          <p:cNvPr id="5" name="object 5"/>
          <p:cNvSpPr txBox="1"/>
          <p:nvPr/>
        </p:nvSpPr>
        <p:spPr>
          <a:xfrm>
            <a:off x="11068811" y="6464909"/>
            <a:ext cx="244475" cy="177800"/>
          </a:xfrm>
          <a:prstGeom prst="rect">
            <a:avLst/>
          </a:prstGeom>
        </p:spPr>
        <p:txBody>
          <a:bodyPr vert="horz" wrap="square" lIns="0" tIns="0" rIns="0" bIns="0" rtlCol="0">
            <a:spAutoFit/>
          </a:bodyPr>
          <a:lstStyle/>
          <a:p>
            <a:pPr marL="38100">
              <a:lnSpc>
                <a:spcPts val="1240"/>
              </a:lnSpc>
            </a:pPr>
            <a:fld id="{81D60167-4931-47E6-BA6A-407CBD079E47}" type="slidenum">
              <a:rPr sz="1200" spc="-25" dirty="0">
                <a:solidFill>
                  <a:srgbClr val="888888"/>
                </a:solidFill>
                <a:latin typeface="Calibri"/>
                <a:cs typeface="Calibri"/>
              </a:rPr>
              <a:t>41</a:t>
            </a:fld>
            <a:endParaRPr sz="1200">
              <a:latin typeface="Calibri"/>
              <a:cs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2192000" cy="6857999"/>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531874" y="342862"/>
            <a:ext cx="11264265" cy="2185670"/>
            <a:chOff x="531874" y="342862"/>
            <a:chExt cx="11264265" cy="2185670"/>
          </a:xfrm>
        </p:grpSpPr>
        <p:pic>
          <p:nvPicPr>
            <p:cNvPr id="3" name="object 3"/>
            <p:cNvPicPr/>
            <p:nvPr/>
          </p:nvPicPr>
          <p:blipFill>
            <a:blip r:embed="rId2" cstate="print"/>
            <a:stretch>
              <a:fillRect/>
            </a:stretch>
          </p:blipFill>
          <p:spPr>
            <a:xfrm>
              <a:off x="531874" y="342862"/>
              <a:ext cx="11263886" cy="2185491"/>
            </a:xfrm>
            <a:prstGeom prst="rect">
              <a:avLst/>
            </a:prstGeom>
          </p:spPr>
        </p:pic>
        <p:sp>
          <p:nvSpPr>
            <p:cNvPr id="4" name="object 4"/>
            <p:cNvSpPr/>
            <p:nvPr/>
          </p:nvSpPr>
          <p:spPr>
            <a:xfrm>
              <a:off x="554735" y="365759"/>
              <a:ext cx="11168380" cy="2089785"/>
            </a:xfrm>
            <a:custGeom>
              <a:avLst/>
              <a:gdLst/>
              <a:ahLst/>
              <a:cxnLst/>
              <a:rect l="l" t="t" r="r" b="b"/>
              <a:pathLst>
                <a:path w="11168380" h="2089785">
                  <a:moveTo>
                    <a:pt x="11167872" y="0"/>
                  </a:moveTo>
                  <a:lnTo>
                    <a:pt x="0" y="0"/>
                  </a:lnTo>
                  <a:lnTo>
                    <a:pt x="0" y="2089404"/>
                  </a:lnTo>
                  <a:lnTo>
                    <a:pt x="11167872" y="2089404"/>
                  </a:lnTo>
                  <a:lnTo>
                    <a:pt x="11167872" y="0"/>
                  </a:lnTo>
                  <a:close/>
                </a:path>
              </a:pathLst>
            </a:custGeom>
            <a:solidFill>
              <a:srgbClr val="FFFFFF"/>
            </a:solidFill>
          </p:spPr>
          <p:txBody>
            <a:bodyPr wrap="square" lIns="0" tIns="0" rIns="0" bIns="0" rtlCol="0"/>
            <a:lstStyle/>
            <a:p>
              <a:endParaRPr/>
            </a:p>
          </p:txBody>
        </p:sp>
        <p:sp>
          <p:nvSpPr>
            <p:cNvPr id="5" name="object 5"/>
            <p:cNvSpPr/>
            <p:nvPr/>
          </p:nvSpPr>
          <p:spPr>
            <a:xfrm>
              <a:off x="554735" y="365759"/>
              <a:ext cx="11168380" cy="2089785"/>
            </a:xfrm>
            <a:custGeom>
              <a:avLst/>
              <a:gdLst/>
              <a:ahLst/>
              <a:cxnLst/>
              <a:rect l="l" t="t" r="r" b="b"/>
              <a:pathLst>
                <a:path w="11168380" h="2089785">
                  <a:moveTo>
                    <a:pt x="0" y="2089404"/>
                  </a:moveTo>
                  <a:lnTo>
                    <a:pt x="11167872" y="2089404"/>
                  </a:lnTo>
                  <a:lnTo>
                    <a:pt x="11167872" y="0"/>
                  </a:lnTo>
                  <a:lnTo>
                    <a:pt x="0" y="0"/>
                  </a:lnTo>
                  <a:lnTo>
                    <a:pt x="0" y="2089404"/>
                  </a:lnTo>
                  <a:close/>
                </a:path>
              </a:pathLst>
            </a:custGeom>
            <a:ln w="12700">
              <a:solidFill>
                <a:srgbClr val="DEDEDE"/>
              </a:solidFill>
            </a:ln>
          </p:spPr>
          <p:txBody>
            <a:bodyPr wrap="square" lIns="0" tIns="0" rIns="0" bIns="0" rtlCol="0"/>
            <a:lstStyle/>
            <a:p>
              <a:endParaRPr/>
            </a:p>
          </p:txBody>
        </p:sp>
      </p:grpSp>
      <p:sp>
        <p:nvSpPr>
          <p:cNvPr id="6" name="object 6"/>
          <p:cNvSpPr txBox="1">
            <a:spLocks noGrp="1"/>
          </p:cNvSpPr>
          <p:nvPr>
            <p:ph type="title"/>
          </p:nvPr>
        </p:nvSpPr>
        <p:spPr>
          <a:xfrm>
            <a:off x="1125727" y="805942"/>
            <a:ext cx="2619375" cy="1096645"/>
          </a:xfrm>
          <a:prstGeom prst="rect">
            <a:avLst/>
          </a:prstGeom>
        </p:spPr>
        <p:txBody>
          <a:bodyPr vert="horz" wrap="square" lIns="0" tIns="75565" rIns="0" bIns="0" rtlCol="0">
            <a:spAutoFit/>
          </a:bodyPr>
          <a:lstStyle/>
          <a:p>
            <a:pPr marL="12700" marR="5080">
              <a:lnSpc>
                <a:spcPts val="4000"/>
              </a:lnSpc>
              <a:spcBef>
                <a:spcPts val="595"/>
              </a:spcBef>
            </a:pPr>
            <a:r>
              <a:rPr spc="-114" dirty="0"/>
              <a:t>Classification </a:t>
            </a:r>
            <a:r>
              <a:rPr spc="-55" dirty="0"/>
              <a:t>Accuracy</a:t>
            </a:r>
          </a:p>
        </p:txBody>
      </p:sp>
      <p:grpSp>
        <p:nvGrpSpPr>
          <p:cNvPr id="7" name="object 7"/>
          <p:cNvGrpSpPr/>
          <p:nvPr/>
        </p:nvGrpSpPr>
        <p:grpSpPr>
          <a:xfrm>
            <a:off x="490727" y="678180"/>
            <a:ext cx="4493260" cy="1463040"/>
            <a:chOff x="490727" y="678180"/>
            <a:chExt cx="4493260" cy="1463040"/>
          </a:xfrm>
        </p:grpSpPr>
        <p:sp>
          <p:nvSpPr>
            <p:cNvPr id="8" name="object 8"/>
            <p:cNvSpPr/>
            <p:nvPr/>
          </p:nvSpPr>
          <p:spPr>
            <a:xfrm>
              <a:off x="490727" y="1057656"/>
              <a:ext cx="128270" cy="704215"/>
            </a:xfrm>
            <a:custGeom>
              <a:avLst/>
              <a:gdLst/>
              <a:ahLst/>
              <a:cxnLst/>
              <a:rect l="l" t="t" r="r" b="b"/>
              <a:pathLst>
                <a:path w="128270" h="704214">
                  <a:moveTo>
                    <a:pt x="128015" y="0"/>
                  </a:moveTo>
                  <a:lnTo>
                    <a:pt x="0" y="0"/>
                  </a:lnTo>
                  <a:lnTo>
                    <a:pt x="0" y="704088"/>
                  </a:lnTo>
                  <a:lnTo>
                    <a:pt x="128015" y="704088"/>
                  </a:lnTo>
                  <a:lnTo>
                    <a:pt x="128015" y="0"/>
                  </a:lnTo>
                  <a:close/>
                </a:path>
              </a:pathLst>
            </a:custGeom>
            <a:solidFill>
              <a:srgbClr val="EC7C30"/>
            </a:solidFill>
          </p:spPr>
          <p:txBody>
            <a:bodyPr wrap="square" lIns="0" tIns="0" rIns="0" bIns="0" rtlCol="0"/>
            <a:lstStyle/>
            <a:p>
              <a:endParaRPr/>
            </a:p>
          </p:txBody>
        </p:sp>
        <p:sp>
          <p:nvSpPr>
            <p:cNvPr id="9" name="object 9"/>
            <p:cNvSpPr/>
            <p:nvPr/>
          </p:nvSpPr>
          <p:spPr>
            <a:xfrm>
              <a:off x="4965192" y="678180"/>
              <a:ext cx="18415" cy="1463040"/>
            </a:xfrm>
            <a:custGeom>
              <a:avLst/>
              <a:gdLst/>
              <a:ahLst/>
              <a:cxnLst/>
              <a:rect l="l" t="t" r="r" b="b"/>
              <a:pathLst>
                <a:path w="18414" h="1463039">
                  <a:moveTo>
                    <a:pt x="18287" y="0"/>
                  </a:moveTo>
                  <a:lnTo>
                    <a:pt x="0" y="0"/>
                  </a:lnTo>
                  <a:lnTo>
                    <a:pt x="0" y="1463039"/>
                  </a:lnTo>
                  <a:lnTo>
                    <a:pt x="18287" y="1463039"/>
                  </a:lnTo>
                  <a:lnTo>
                    <a:pt x="18287" y="0"/>
                  </a:lnTo>
                  <a:close/>
                </a:path>
              </a:pathLst>
            </a:custGeom>
            <a:solidFill>
              <a:srgbClr val="D4D4D4"/>
            </a:solidFill>
          </p:spPr>
          <p:txBody>
            <a:bodyPr wrap="square" lIns="0" tIns="0" rIns="0" bIns="0" rtlCol="0"/>
            <a:lstStyle/>
            <a:p>
              <a:endParaRPr/>
            </a:p>
          </p:txBody>
        </p:sp>
      </p:grpSp>
      <p:sp>
        <p:nvSpPr>
          <p:cNvPr id="10" name="object 10"/>
          <p:cNvSpPr txBox="1"/>
          <p:nvPr/>
        </p:nvSpPr>
        <p:spPr>
          <a:xfrm>
            <a:off x="5430773" y="832866"/>
            <a:ext cx="5531485" cy="662305"/>
          </a:xfrm>
          <a:prstGeom prst="rect">
            <a:avLst/>
          </a:prstGeom>
        </p:spPr>
        <p:txBody>
          <a:bodyPr vert="horz" wrap="square" lIns="0" tIns="49530" rIns="0" bIns="0" rtlCol="0">
            <a:spAutoFit/>
          </a:bodyPr>
          <a:lstStyle/>
          <a:p>
            <a:pPr marL="241300" marR="5080" indent="-228600">
              <a:lnSpc>
                <a:spcPts val="2380"/>
              </a:lnSpc>
              <a:spcBef>
                <a:spcPts val="390"/>
              </a:spcBef>
              <a:buFont typeface="Arial MT"/>
              <a:buChar char="•"/>
              <a:tabLst>
                <a:tab pos="241300" algn="l"/>
              </a:tabLst>
            </a:pPr>
            <a:r>
              <a:rPr sz="2200" spc="-120" dirty="0">
                <a:latin typeface="Microsoft Sans Serif"/>
                <a:cs typeface="Microsoft Sans Serif"/>
              </a:rPr>
              <a:t>The</a:t>
            </a:r>
            <a:r>
              <a:rPr sz="2200" spc="-30" dirty="0">
                <a:latin typeface="Microsoft Sans Serif"/>
                <a:cs typeface="Microsoft Sans Serif"/>
              </a:rPr>
              <a:t> </a:t>
            </a:r>
            <a:r>
              <a:rPr sz="2200" spc="-40" dirty="0">
                <a:latin typeface="Microsoft Sans Serif"/>
                <a:cs typeface="Microsoft Sans Serif"/>
              </a:rPr>
              <a:t>decision</a:t>
            </a:r>
            <a:r>
              <a:rPr sz="2200" spc="-105" dirty="0">
                <a:latin typeface="Microsoft Sans Serif"/>
                <a:cs typeface="Microsoft Sans Serif"/>
              </a:rPr>
              <a:t> </a:t>
            </a:r>
            <a:r>
              <a:rPr sz="2200" dirty="0">
                <a:latin typeface="Microsoft Sans Serif"/>
                <a:cs typeface="Microsoft Sans Serif"/>
              </a:rPr>
              <a:t>tree</a:t>
            </a:r>
            <a:r>
              <a:rPr sz="2200" spc="-55" dirty="0">
                <a:latin typeface="Microsoft Sans Serif"/>
                <a:cs typeface="Microsoft Sans Serif"/>
              </a:rPr>
              <a:t> </a:t>
            </a:r>
            <a:r>
              <a:rPr sz="2200" spc="-50" dirty="0">
                <a:latin typeface="Microsoft Sans Serif"/>
                <a:cs typeface="Microsoft Sans Serif"/>
              </a:rPr>
              <a:t>classifier</a:t>
            </a:r>
            <a:r>
              <a:rPr sz="2200" spc="-65" dirty="0">
                <a:latin typeface="Microsoft Sans Serif"/>
                <a:cs typeface="Microsoft Sans Serif"/>
              </a:rPr>
              <a:t> </a:t>
            </a:r>
            <a:r>
              <a:rPr sz="2200" dirty="0">
                <a:latin typeface="Microsoft Sans Serif"/>
                <a:cs typeface="Microsoft Sans Serif"/>
              </a:rPr>
              <a:t>is</a:t>
            </a:r>
            <a:r>
              <a:rPr sz="2200" spc="-60" dirty="0">
                <a:latin typeface="Microsoft Sans Serif"/>
                <a:cs typeface="Microsoft Sans Serif"/>
              </a:rPr>
              <a:t> </a:t>
            </a:r>
            <a:r>
              <a:rPr sz="2200" dirty="0">
                <a:latin typeface="Microsoft Sans Serif"/>
                <a:cs typeface="Microsoft Sans Serif"/>
              </a:rPr>
              <a:t>the</a:t>
            </a:r>
            <a:r>
              <a:rPr sz="2200" spc="-65" dirty="0">
                <a:latin typeface="Microsoft Sans Serif"/>
                <a:cs typeface="Microsoft Sans Serif"/>
              </a:rPr>
              <a:t> </a:t>
            </a:r>
            <a:r>
              <a:rPr sz="2200" spc="-10" dirty="0">
                <a:latin typeface="Microsoft Sans Serif"/>
                <a:cs typeface="Microsoft Sans Serif"/>
              </a:rPr>
              <a:t>model</a:t>
            </a:r>
            <a:r>
              <a:rPr sz="2200" spc="-75" dirty="0">
                <a:latin typeface="Microsoft Sans Serif"/>
                <a:cs typeface="Microsoft Sans Serif"/>
              </a:rPr>
              <a:t> </a:t>
            </a:r>
            <a:r>
              <a:rPr sz="2200" spc="-20" dirty="0">
                <a:latin typeface="Microsoft Sans Serif"/>
                <a:cs typeface="Microsoft Sans Serif"/>
              </a:rPr>
              <a:t>with </a:t>
            </a:r>
            <a:r>
              <a:rPr sz="2200" dirty="0">
                <a:latin typeface="Microsoft Sans Serif"/>
                <a:cs typeface="Microsoft Sans Serif"/>
              </a:rPr>
              <a:t>the</a:t>
            </a:r>
            <a:r>
              <a:rPr sz="2200" spc="-55" dirty="0">
                <a:latin typeface="Microsoft Sans Serif"/>
                <a:cs typeface="Microsoft Sans Serif"/>
              </a:rPr>
              <a:t> </a:t>
            </a:r>
            <a:r>
              <a:rPr sz="2200" spc="-20" dirty="0">
                <a:latin typeface="Microsoft Sans Serif"/>
                <a:cs typeface="Microsoft Sans Serif"/>
              </a:rPr>
              <a:t>highest</a:t>
            </a:r>
            <a:r>
              <a:rPr sz="2200" spc="-55" dirty="0">
                <a:latin typeface="Microsoft Sans Serif"/>
                <a:cs typeface="Microsoft Sans Serif"/>
              </a:rPr>
              <a:t> </a:t>
            </a:r>
            <a:r>
              <a:rPr sz="2200" spc="-50" dirty="0">
                <a:latin typeface="Microsoft Sans Serif"/>
                <a:cs typeface="Microsoft Sans Serif"/>
              </a:rPr>
              <a:t>classification </a:t>
            </a:r>
            <a:r>
              <a:rPr sz="2200" spc="-10" dirty="0">
                <a:latin typeface="Microsoft Sans Serif"/>
                <a:cs typeface="Microsoft Sans Serif"/>
              </a:rPr>
              <a:t>accuracy</a:t>
            </a:r>
            <a:endParaRPr sz="2200">
              <a:latin typeface="Microsoft Sans Serif"/>
              <a:cs typeface="Microsoft Sans Serif"/>
            </a:endParaRPr>
          </a:p>
        </p:txBody>
      </p:sp>
      <p:pic>
        <p:nvPicPr>
          <p:cNvPr id="11" name="object 11"/>
          <p:cNvPicPr/>
          <p:nvPr/>
        </p:nvPicPr>
        <p:blipFill>
          <a:blip r:embed="rId3" cstate="print"/>
          <a:stretch>
            <a:fillRect/>
          </a:stretch>
        </p:blipFill>
        <p:spPr>
          <a:xfrm>
            <a:off x="598126" y="2895613"/>
            <a:ext cx="11013539" cy="3110257"/>
          </a:xfrm>
          <a:prstGeom prst="rect">
            <a:avLst/>
          </a:prstGeom>
        </p:spPr>
      </p:pic>
      <p:sp>
        <p:nvSpPr>
          <p:cNvPr id="12" name="object 12"/>
          <p:cNvSpPr txBox="1"/>
          <p:nvPr/>
        </p:nvSpPr>
        <p:spPr>
          <a:xfrm>
            <a:off x="11094211" y="6464909"/>
            <a:ext cx="180975" cy="177800"/>
          </a:xfrm>
          <a:prstGeom prst="rect">
            <a:avLst/>
          </a:prstGeom>
        </p:spPr>
        <p:txBody>
          <a:bodyPr vert="horz" wrap="square" lIns="0" tIns="0" rIns="0" bIns="0" rtlCol="0">
            <a:spAutoFit/>
          </a:bodyPr>
          <a:lstStyle/>
          <a:p>
            <a:pPr marL="12700">
              <a:lnSpc>
                <a:spcPts val="1240"/>
              </a:lnSpc>
            </a:pPr>
            <a:r>
              <a:rPr sz="1200" spc="-25" dirty="0">
                <a:solidFill>
                  <a:srgbClr val="7E7E7E"/>
                </a:solidFill>
                <a:latin typeface="Calibri"/>
                <a:cs typeface="Calibri"/>
              </a:rPr>
              <a:t>43</a:t>
            </a:r>
            <a:endParaRPr sz="1200">
              <a:latin typeface="Calibri"/>
              <a:cs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2074291"/>
            <a:ext cx="5553075" cy="2037080"/>
          </a:xfrm>
          <a:prstGeom prst="rect">
            <a:avLst/>
          </a:prstGeom>
        </p:spPr>
        <p:txBody>
          <a:bodyPr vert="horz" wrap="square" lIns="0" tIns="12065" rIns="0" bIns="0" rtlCol="0">
            <a:spAutoFit/>
          </a:bodyPr>
          <a:lstStyle/>
          <a:p>
            <a:pPr marL="241300" marR="5080" indent="-228600">
              <a:lnSpc>
                <a:spcPct val="100000"/>
              </a:lnSpc>
              <a:spcBef>
                <a:spcPts val="95"/>
              </a:spcBef>
              <a:buFont typeface="Arial MT"/>
              <a:buChar char="•"/>
              <a:tabLst>
                <a:tab pos="241300" algn="l"/>
              </a:tabLst>
            </a:pPr>
            <a:r>
              <a:rPr sz="2200" spc="-120" dirty="0">
                <a:solidFill>
                  <a:srgbClr val="292929"/>
                </a:solidFill>
                <a:latin typeface="Microsoft Sans Serif"/>
                <a:cs typeface="Microsoft Sans Serif"/>
              </a:rPr>
              <a:t>The</a:t>
            </a:r>
            <a:r>
              <a:rPr sz="2200" spc="-30" dirty="0">
                <a:solidFill>
                  <a:srgbClr val="292929"/>
                </a:solidFill>
                <a:latin typeface="Microsoft Sans Serif"/>
                <a:cs typeface="Microsoft Sans Serif"/>
              </a:rPr>
              <a:t> </a:t>
            </a:r>
            <a:r>
              <a:rPr sz="2200" spc="-35" dirty="0">
                <a:solidFill>
                  <a:srgbClr val="292929"/>
                </a:solidFill>
                <a:latin typeface="Microsoft Sans Serif"/>
                <a:cs typeface="Microsoft Sans Serif"/>
              </a:rPr>
              <a:t>confusion</a:t>
            </a:r>
            <a:r>
              <a:rPr sz="2200" spc="-60" dirty="0">
                <a:solidFill>
                  <a:srgbClr val="292929"/>
                </a:solidFill>
                <a:latin typeface="Microsoft Sans Serif"/>
                <a:cs typeface="Microsoft Sans Serif"/>
              </a:rPr>
              <a:t> </a:t>
            </a:r>
            <a:r>
              <a:rPr sz="2200" spc="-20" dirty="0">
                <a:solidFill>
                  <a:srgbClr val="292929"/>
                </a:solidFill>
                <a:latin typeface="Microsoft Sans Serif"/>
                <a:cs typeface="Microsoft Sans Serif"/>
              </a:rPr>
              <a:t>matrix</a:t>
            </a:r>
            <a:r>
              <a:rPr sz="2200" spc="-45"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decision</a:t>
            </a:r>
            <a:r>
              <a:rPr sz="2200" spc="-45" dirty="0">
                <a:solidFill>
                  <a:srgbClr val="292929"/>
                </a:solidFill>
                <a:latin typeface="Microsoft Sans Serif"/>
                <a:cs typeface="Microsoft Sans Serif"/>
              </a:rPr>
              <a:t> </a:t>
            </a:r>
            <a:r>
              <a:rPr sz="2200" spc="-20" dirty="0">
                <a:solidFill>
                  <a:srgbClr val="292929"/>
                </a:solidFill>
                <a:latin typeface="Microsoft Sans Serif"/>
                <a:cs typeface="Microsoft Sans Serif"/>
              </a:rPr>
              <a:t>tree </a:t>
            </a:r>
            <a:r>
              <a:rPr sz="2200" spc="-50" dirty="0">
                <a:solidFill>
                  <a:srgbClr val="292929"/>
                </a:solidFill>
                <a:latin typeface="Microsoft Sans Serif"/>
                <a:cs typeface="Microsoft Sans Serif"/>
              </a:rPr>
              <a:t>classifier</a:t>
            </a:r>
            <a:r>
              <a:rPr sz="2200" spc="-40" dirty="0">
                <a:solidFill>
                  <a:srgbClr val="292929"/>
                </a:solidFill>
                <a:latin typeface="Microsoft Sans Serif"/>
                <a:cs typeface="Microsoft Sans Serif"/>
              </a:rPr>
              <a:t> </a:t>
            </a:r>
            <a:r>
              <a:rPr sz="2200" spc="-60" dirty="0">
                <a:solidFill>
                  <a:srgbClr val="292929"/>
                </a:solidFill>
                <a:latin typeface="Microsoft Sans Serif"/>
                <a:cs typeface="Microsoft Sans Serif"/>
              </a:rPr>
              <a:t>shows</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that</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a:t>
            </a:r>
            <a:r>
              <a:rPr sz="2200" spc="-50" dirty="0">
                <a:solidFill>
                  <a:srgbClr val="292929"/>
                </a:solidFill>
                <a:latin typeface="Microsoft Sans Serif"/>
                <a:cs typeface="Microsoft Sans Serif"/>
              </a:rPr>
              <a:t>classifier</a:t>
            </a:r>
            <a:r>
              <a:rPr sz="2200" spc="-40" dirty="0">
                <a:solidFill>
                  <a:srgbClr val="292929"/>
                </a:solidFill>
                <a:latin typeface="Microsoft Sans Serif"/>
                <a:cs typeface="Microsoft Sans Serif"/>
              </a:rPr>
              <a:t> </a:t>
            </a:r>
            <a:r>
              <a:rPr sz="2200" spc="-25" dirty="0">
                <a:solidFill>
                  <a:srgbClr val="292929"/>
                </a:solidFill>
                <a:latin typeface="Microsoft Sans Serif"/>
                <a:cs typeface="Microsoft Sans Serif"/>
              </a:rPr>
              <a:t>can </a:t>
            </a:r>
            <a:r>
              <a:rPr sz="2200" spc="-20" dirty="0">
                <a:solidFill>
                  <a:srgbClr val="292929"/>
                </a:solidFill>
                <a:latin typeface="Microsoft Sans Serif"/>
                <a:cs typeface="Microsoft Sans Serif"/>
              </a:rPr>
              <a:t>distinguish</a:t>
            </a:r>
            <a:r>
              <a:rPr sz="2200" spc="-75" dirty="0">
                <a:solidFill>
                  <a:srgbClr val="292929"/>
                </a:solidFill>
                <a:latin typeface="Microsoft Sans Serif"/>
                <a:cs typeface="Microsoft Sans Serif"/>
              </a:rPr>
              <a:t> </a:t>
            </a:r>
            <a:r>
              <a:rPr sz="2200" spc="-35" dirty="0">
                <a:solidFill>
                  <a:srgbClr val="292929"/>
                </a:solidFill>
                <a:latin typeface="Microsoft Sans Serif"/>
                <a:cs typeface="Microsoft Sans Serif"/>
              </a:rPr>
              <a:t>between</a:t>
            </a:r>
            <a:r>
              <a:rPr sz="2200" spc="-7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75" dirty="0">
                <a:solidFill>
                  <a:srgbClr val="292929"/>
                </a:solidFill>
                <a:latin typeface="Microsoft Sans Serif"/>
                <a:cs typeface="Microsoft Sans Serif"/>
              </a:rPr>
              <a:t> </a:t>
            </a:r>
            <a:r>
              <a:rPr sz="2200" dirty="0">
                <a:solidFill>
                  <a:srgbClr val="292929"/>
                </a:solidFill>
                <a:latin typeface="Microsoft Sans Serif"/>
                <a:cs typeface="Microsoft Sans Serif"/>
              </a:rPr>
              <a:t>different</a:t>
            </a:r>
            <a:r>
              <a:rPr sz="2200" spc="-70" dirty="0">
                <a:solidFill>
                  <a:srgbClr val="292929"/>
                </a:solidFill>
                <a:latin typeface="Microsoft Sans Serif"/>
                <a:cs typeface="Microsoft Sans Serif"/>
              </a:rPr>
              <a:t> </a:t>
            </a:r>
            <a:r>
              <a:rPr sz="2200" spc="-10" dirty="0">
                <a:solidFill>
                  <a:srgbClr val="292929"/>
                </a:solidFill>
                <a:latin typeface="Microsoft Sans Serif"/>
                <a:cs typeface="Microsoft Sans Serif"/>
              </a:rPr>
              <a:t>classes. </a:t>
            </a:r>
            <a:r>
              <a:rPr sz="2200" spc="-120" dirty="0">
                <a:solidFill>
                  <a:srgbClr val="292929"/>
                </a:solidFill>
                <a:latin typeface="Microsoft Sans Serif"/>
                <a:cs typeface="Microsoft Sans Serif"/>
              </a:rPr>
              <a:t>The</a:t>
            </a:r>
            <a:r>
              <a:rPr sz="2200" spc="-30" dirty="0">
                <a:solidFill>
                  <a:srgbClr val="292929"/>
                </a:solidFill>
                <a:latin typeface="Microsoft Sans Serif"/>
                <a:cs typeface="Microsoft Sans Serif"/>
              </a:rPr>
              <a:t> </a:t>
            </a:r>
            <a:r>
              <a:rPr sz="2200" spc="-20" dirty="0">
                <a:solidFill>
                  <a:srgbClr val="292929"/>
                </a:solidFill>
                <a:latin typeface="Microsoft Sans Serif"/>
                <a:cs typeface="Microsoft Sans Serif"/>
              </a:rPr>
              <a:t>major</a:t>
            </a:r>
            <a:r>
              <a:rPr sz="2200" spc="-105" dirty="0">
                <a:solidFill>
                  <a:srgbClr val="292929"/>
                </a:solidFill>
                <a:latin typeface="Microsoft Sans Serif"/>
                <a:cs typeface="Microsoft Sans Serif"/>
              </a:rPr>
              <a:t> </a:t>
            </a:r>
            <a:r>
              <a:rPr sz="2200" spc="-10" dirty="0">
                <a:solidFill>
                  <a:srgbClr val="292929"/>
                </a:solidFill>
                <a:latin typeface="Microsoft Sans Serif"/>
                <a:cs typeface="Microsoft Sans Serif"/>
              </a:rPr>
              <a:t>problem</a:t>
            </a:r>
            <a:r>
              <a:rPr sz="2200" spc="-65" dirty="0">
                <a:solidFill>
                  <a:srgbClr val="292929"/>
                </a:solidFill>
                <a:latin typeface="Microsoft Sans Serif"/>
                <a:cs typeface="Microsoft Sans Serif"/>
              </a:rPr>
              <a:t> </a:t>
            </a:r>
            <a:r>
              <a:rPr sz="2200" dirty="0">
                <a:solidFill>
                  <a:srgbClr val="292929"/>
                </a:solidFill>
                <a:latin typeface="Microsoft Sans Serif"/>
                <a:cs typeface="Microsoft Sans Serif"/>
              </a:rPr>
              <a:t>is</a:t>
            </a:r>
            <a:r>
              <a:rPr sz="2200" spc="-6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55" dirty="0">
                <a:solidFill>
                  <a:srgbClr val="292929"/>
                </a:solidFill>
                <a:latin typeface="Microsoft Sans Serif"/>
                <a:cs typeface="Microsoft Sans Serif"/>
              </a:rPr>
              <a:t> false</a:t>
            </a:r>
            <a:r>
              <a:rPr sz="2200" spc="-65" dirty="0">
                <a:solidFill>
                  <a:srgbClr val="292929"/>
                </a:solidFill>
                <a:latin typeface="Microsoft Sans Serif"/>
                <a:cs typeface="Microsoft Sans Serif"/>
              </a:rPr>
              <a:t> </a:t>
            </a:r>
            <a:r>
              <a:rPr sz="2200" spc="-20" dirty="0">
                <a:solidFill>
                  <a:srgbClr val="292929"/>
                </a:solidFill>
                <a:latin typeface="Microsoft Sans Serif"/>
                <a:cs typeface="Microsoft Sans Serif"/>
              </a:rPr>
              <a:t>positives</a:t>
            </a:r>
            <a:r>
              <a:rPr sz="2200" spc="-60" dirty="0">
                <a:solidFill>
                  <a:srgbClr val="292929"/>
                </a:solidFill>
                <a:latin typeface="Microsoft Sans Serif"/>
                <a:cs typeface="Microsoft Sans Serif"/>
              </a:rPr>
              <a:t> </a:t>
            </a:r>
            <a:r>
              <a:rPr sz="2200" spc="-70" dirty="0">
                <a:solidFill>
                  <a:srgbClr val="292929"/>
                </a:solidFill>
                <a:latin typeface="Microsoft Sans Serif"/>
                <a:cs typeface="Microsoft Sans Serif"/>
              </a:rPr>
              <a:t>.i.e., </a:t>
            </a:r>
            <a:r>
              <a:rPr sz="2200" spc="-90" dirty="0">
                <a:solidFill>
                  <a:srgbClr val="292929"/>
                </a:solidFill>
                <a:latin typeface="Microsoft Sans Serif"/>
                <a:cs typeface="Microsoft Sans Serif"/>
              </a:rPr>
              <a:t>unsuccessful</a:t>
            </a:r>
            <a:r>
              <a:rPr sz="2200" spc="-30" dirty="0">
                <a:solidFill>
                  <a:srgbClr val="292929"/>
                </a:solidFill>
                <a:latin typeface="Microsoft Sans Serif"/>
                <a:cs typeface="Microsoft Sans Serif"/>
              </a:rPr>
              <a:t> </a:t>
            </a:r>
            <a:r>
              <a:rPr sz="2200" spc="-10" dirty="0">
                <a:solidFill>
                  <a:srgbClr val="292929"/>
                </a:solidFill>
                <a:latin typeface="Microsoft Sans Serif"/>
                <a:cs typeface="Microsoft Sans Serif"/>
              </a:rPr>
              <a:t>landing</a:t>
            </a:r>
            <a:r>
              <a:rPr sz="2200" spc="-35" dirty="0">
                <a:solidFill>
                  <a:srgbClr val="292929"/>
                </a:solidFill>
                <a:latin typeface="Microsoft Sans Serif"/>
                <a:cs typeface="Microsoft Sans Serif"/>
              </a:rPr>
              <a:t> </a:t>
            </a:r>
            <a:r>
              <a:rPr sz="2200" spc="-50" dirty="0">
                <a:solidFill>
                  <a:srgbClr val="292929"/>
                </a:solidFill>
                <a:latin typeface="Microsoft Sans Serif"/>
                <a:cs typeface="Microsoft Sans Serif"/>
              </a:rPr>
              <a:t>marked</a:t>
            </a:r>
            <a:r>
              <a:rPr sz="2200" spc="-40" dirty="0">
                <a:solidFill>
                  <a:srgbClr val="292929"/>
                </a:solidFill>
                <a:latin typeface="Microsoft Sans Serif"/>
                <a:cs typeface="Microsoft Sans Serif"/>
              </a:rPr>
              <a:t> </a:t>
            </a:r>
            <a:r>
              <a:rPr sz="2200" spc="-90" dirty="0">
                <a:solidFill>
                  <a:srgbClr val="292929"/>
                </a:solidFill>
                <a:latin typeface="Microsoft Sans Serif"/>
                <a:cs typeface="Microsoft Sans Serif"/>
              </a:rPr>
              <a:t>as</a:t>
            </a:r>
            <a:r>
              <a:rPr sz="2200" spc="-25" dirty="0">
                <a:solidFill>
                  <a:srgbClr val="292929"/>
                </a:solidFill>
                <a:latin typeface="Microsoft Sans Serif"/>
                <a:cs typeface="Microsoft Sans Serif"/>
              </a:rPr>
              <a:t> </a:t>
            </a:r>
            <a:r>
              <a:rPr sz="2200" spc="-10" dirty="0">
                <a:solidFill>
                  <a:srgbClr val="292929"/>
                </a:solidFill>
                <a:latin typeface="Microsoft Sans Serif"/>
                <a:cs typeface="Microsoft Sans Serif"/>
              </a:rPr>
              <a:t>successful landing</a:t>
            </a:r>
            <a:r>
              <a:rPr sz="2200" spc="-45" dirty="0">
                <a:solidFill>
                  <a:srgbClr val="292929"/>
                </a:solidFill>
                <a:latin typeface="Microsoft Sans Serif"/>
                <a:cs typeface="Microsoft Sans Serif"/>
              </a:rPr>
              <a:t> </a:t>
            </a:r>
            <a:r>
              <a:rPr sz="2200" dirty="0">
                <a:solidFill>
                  <a:srgbClr val="292929"/>
                </a:solidFill>
                <a:latin typeface="Microsoft Sans Serif"/>
                <a:cs typeface="Microsoft Sans Serif"/>
              </a:rPr>
              <a:t>by</a:t>
            </a:r>
            <a:r>
              <a:rPr sz="2200" spc="-2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35" dirty="0">
                <a:solidFill>
                  <a:srgbClr val="292929"/>
                </a:solidFill>
                <a:latin typeface="Microsoft Sans Serif"/>
                <a:cs typeface="Microsoft Sans Serif"/>
              </a:rPr>
              <a:t> </a:t>
            </a:r>
            <a:r>
              <a:rPr sz="2200" spc="-10" dirty="0">
                <a:solidFill>
                  <a:srgbClr val="292929"/>
                </a:solidFill>
                <a:latin typeface="Microsoft Sans Serif"/>
                <a:cs typeface="Microsoft Sans Serif"/>
              </a:rPr>
              <a:t>classifier.</a:t>
            </a:r>
            <a:endParaRPr sz="2200">
              <a:latin typeface="Microsoft Sans Serif"/>
              <a:cs typeface="Microsoft Sans Serif"/>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100" dirty="0"/>
              <a:t>Confusion</a:t>
            </a:r>
            <a:r>
              <a:rPr spc="-105" dirty="0"/>
              <a:t> </a:t>
            </a:r>
            <a:r>
              <a:rPr spc="-50" dirty="0"/>
              <a:t>Matrix</a:t>
            </a:r>
          </a:p>
        </p:txBody>
      </p:sp>
      <p:pic>
        <p:nvPicPr>
          <p:cNvPr id="4" name="object 4"/>
          <p:cNvPicPr/>
          <p:nvPr/>
        </p:nvPicPr>
        <p:blipFill>
          <a:blip r:embed="rId2" cstate="print"/>
          <a:stretch>
            <a:fillRect/>
          </a:stretch>
        </p:blipFill>
        <p:spPr>
          <a:xfrm>
            <a:off x="6560819" y="1880616"/>
            <a:ext cx="4282439" cy="3096768"/>
          </a:xfrm>
          <a:prstGeom prst="rect">
            <a:avLst/>
          </a:prstGeom>
        </p:spPr>
      </p:pic>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44</a:t>
            </a:fld>
            <a:endParaRPr spc="45"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1344447"/>
            <a:ext cx="10320655" cy="3441700"/>
          </a:xfrm>
          <a:prstGeom prst="rect">
            <a:avLst/>
          </a:prstGeom>
        </p:spPr>
        <p:txBody>
          <a:bodyPr vert="horz" wrap="square" lIns="0" tIns="191135" rIns="0" bIns="0" rtlCol="0">
            <a:spAutoFit/>
          </a:bodyPr>
          <a:lstStyle/>
          <a:p>
            <a:pPr marL="12700">
              <a:lnSpc>
                <a:spcPct val="100000"/>
              </a:lnSpc>
              <a:spcBef>
                <a:spcPts val="1505"/>
              </a:spcBef>
            </a:pPr>
            <a:r>
              <a:rPr sz="2200" spc="-200" dirty="0">
                <a:solidFill>
                  <a:srgbClr val="292929"/>
                </a:solidFill>
                <a:latin typeface="Microsoft Sans Serif"/>
                <a:cs typeface="Microsoft Sans Serif"/>
              </a:rPr>
              <a:t>We</a:t>
            </a:r>
            <a:r>
              <a:rPr sz="2200" spc="50" dirty="0">
                <a:solidFill>
                  <a:srgbClr val="292929"/>
                </a:solidFill>
                <a:latin typeface="Microsoft Sans Serif"/>
                <a:cs typeface="Microsoft Sans Serif"/>
              </a:rPr>
              <a:t> </a:t>
            </a:r>
            <a:r>
              <a:rPr sz="2200" spc="-75" dirty="0">
                <a:solidFill>
                  <a:srgbClr val="292929"/>
                </a:solidFill>
                <a:latin typeface="Microsoft Sans Serif"/>
                <a:cs typeface="Microsoft Sans Serif"/>
              </a:rPr>
              <a:t>can</a:t>
            </a:r>
            <a:r>
              <a:rPr sz="2200" spc="-65" dirty="0">
                <a:solidFill>
                  <a:srgbClr val="292929"/>
                </a:solidFill>
                <a:latin typeface="Microsoft Sans Serif"/>
                <a:cs typeface="Microsoft Sans Serif"/>
              </a:rPr>
              <a:t> </a:t>
            </a:r>
            <a:r>
              <a:rPr sz="2200" spc="-55" dirty="0">
                <a:solidFill>
                  <a:srgbClr val="292929"/>
                </a:solidFill>
                <a:latin typeface="Microsoft Sans Serif"/>
                <a:cs typeface="Microsoft Sans Serif"/>
              </a:rPr>
              <a:t>conclude</a:t>
            </a:r>
            <a:r>
              <a:rPr sz="2200" spc="-10" dirty="0">
                <a:solidFill>
                  <a:srgbClr val="292929"/>
                </a:solidFill>
                <a:latin typeface="Microsoft Sans Serif"/>
                <a:cs typeface="Microsoft Sans Serif"/>
              </a:rPr>
              <a:t> that:</a:t>
            </a:r>
            <a:endParaRPr sz="2200">
              <a:latin typeface="Microsoft Sans Serif"/>
              <a:cs typeface="Microsoft Sans Serif"/>
            </a:endParaRPr>
          </a:p>
          <a:p>
            <a:pPr marL="241300" marR="5080" indent="-228600">
              <a:lnSpc>
                <a:spcPct val="100000"/>
              </a:lnSpc>
              <a:spcBef>
                <a:spcPts val="1410"/>
              </a:spcBef>
              <a:buFont typeface="Arial MT"/>
              <a:buChar char="•"/>
              <a:tabLst>
                <a:tab pos="241300" algn="l"/>
              </a:tabLst>
            </a:pPr>
            <a:r>
              <a:rPr sz="2200" spc="-120" dirty="0">
                <a:solidFill>
                  <a:srgbClr val="292929"/>
                </a:solidFill>
                <a:latin typeface="Microsoft Sans Serif"/>
                <a:cs typeface="Microsoft Sans Serif"/>
              </a:rPr>
              <a:t>The</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larger</a:t>
            </a:r>
            <a:r>
              <a:rPr sz="2200" spc="-6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flight</a:t>
            </a:r>
            <a:r>
              <a:rPr sz="2200" spc="-45" dirty="0">
                <a:solidFill>
                  <a:srgbClr val="292929"/>
                </a:solidFill>
                <a:latin typeface="Microsoft Sans Serif"/>
                <a:cs typeface="Microsoft Sans Serif"/>
              </a:rPr>
              <a:t> amount </a:t>
            </a:r>
            <a:r>
              <a:rPr sz="2200" dirty="0">
                <a:solidFill>
                  <a:srgbClr val="292929"/>
                </a:solidFill>
                <a:latin typeface="Microsoft Sans Serif"/>
                <a:cs typeface="Microsoft Sans Serif"/>
              </a:rPr>
              <a:t>at</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a</a:t>
            </a:r>
            <a:r>
              <a:rPr sz="2200" spc="-40" dirty="0">
                <a:solidFill>
                  <a:srgbClr val="292929"/>
                </a:solidFill>
                <a:latin typeface="Microsoft Sans Serif"/>
                <a:cs typeface="Microsoft Sans Serif"/>
              </a:rPr>
              <a:t> </a:t>
            </a:r>
            <a:r>
              <a:rPr sz="2200" spc="-50" dirty="0">
                <a:solidFill>
                  <a:srgbClr val="292929"/>
                </a:solidFill>
                <a:latin typeface="Microsoft Sans Serif"/>
                <a:cs typeface="Microsoft Sans Serif"/>
              </a:rPr>
              <a:t>launch</a:t>
            </a:r>
            <a:r>
              <a:rPr sz="2200" spc="-55" dirty="0">
                <a:solidFill>
                  <a:srgbClr val="292929"/>
                </a:solidFill>
                <a:latin typeface="Microsoft Sans Serif"/>
                <a:cs typeface="Microsoft Sans Serif"/>
              </a:rPr>
              <a:t> </a:t>
            </a:r>
            <a:r>
              <a:rPr sz="2200" spc="-20" dirty="0">
                <a:solidFill>
                  <a:srgbClr val="292929"/>
                </a:solidFill>
                <a:latin typeface="Microsoft Sans Serif"/>
                <a:cs typeface="Microsoft Sans Serif"/>
              </a:rPr>
              <a:t>site,</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a:t>
            </a:r>
            <a:r>
              <a:rPr sz="2200" spc="-20" dirty="0">
                <a:solidFill>
                  <a:srgbClr val="292929"/>
                </a:solidFill>
                <a:latin typeface="Microsoft Sans Serif"/>
                <a:cs typeface="Microsoft Sans Serif"/>
              </a:rPr>
              <a:t>greater</a:t>
            </a:r>
            <a:r>
              <a:rPr sz="2200" spc="-35"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0" dirty="0">
                <a:solidFill>
                  <a:srgbClr val="292929"/>
                </a:solidFill>
                <a:latin typeface="Microsoft Sans Serif"/>
                <a:cs typeface="Microsoft Sans Serif"/>
              </a:rPr>
              <a:t> </a:t>
            </a:r>
            <a:r>
              <a:rPr sz="2200" spc="-120" dirty="0">
                <a:solidFill>
                  <a:srgbClr val="292929"/>
                </a:solidFill>
                <a:latin typeface="Microsoft Sans Serif"/>
                <a:cs typeface="Microsoft Sans Serif"/>
              </a:rPr>
              <a:t>success</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rate</a:t>
            </a:r>
            <a:r>
              <a:rPr sz="2200" spc="-30" dirty="0">
                <a:solidFill>
                  <a:srgbClr val="292929"/>
                </a:solidFill>
                <a:latin typeface="Microsoft Sans Serif"/>
                <a:cs typeface="Microsoft Sans Serif"/>
              </a:rPr>
              <a:t> </a:t>
            </a:r>
            <a:r>
              <a:rPr sz="2200" dirty="0">
                <a:solidFill>
                  <a:srgbClr val="292929"/>
                </a:solidFill>
                <a:latin typeface="Microsoft Sans Serif"/>
                <a:cs typeface="Microsoft Sans Serif"/>
              </a:rPr>
              <a:t>at</a:t>
            </a:r>
            <a:r>
              <a:rPr sz="2200" spc="-40" dirty="0">
                <a:solidFill>
                  <a:srgbClr val="292929"/>
                </a:solidFill>
                <a:latin typeface="Microsoft Sans Serif"/>
                <a:cs typeface="Microsoft Sans Serif"/>
              </a:rPr>
              <a:t> </a:t>
            </a:r>
            <a:r>
              <a:rPr sz="2200" dirty="0">
                <a:solidFill>
                  <a:srgbClr val="292929"/>
                </a:solidFill>
                <a:latin typeface="Microsoft Sans Serif"/>
                <a:cs typeface="Microsoft Sans Serif"/>
              </a:rPr>
              <a:t>a</a:t>
            </a:r>
            <a:r>
              <a:rPr sz="2200" spc="-40" dirty="0">
                <a:solidFill>
                  <a:srgbClr val="292929"/>
                </a:solidFill>
                <a:latin typeface="Microsoft Sans Serif"/>
                <a:cs typeface="Microsoft Sans Serif"/>
              </a:rPr>
              <a:t> </a:t>
            </a:r>
            <a:r>
              <a:rPr sz="2200" spc="-25" dirty="0">
                <a:solidFill>
                  <a:srgbClr val="292929"/>
                </a:solidFill>
                <a:latin typeface="Microsoft Sans Serif"/>
                <a:cs typeface="Microsoft Sans Serif"/>
              </a:rPr>
              <a:t>launch </a:t>
            </a:r>
            <a:r>
              <a:rPr sz="2200" spc="-10" dirty="0">
                <a:solidFill>
                  <a:srgbClr val="292929"/>
                </a:solidFill>
                <a:latin typeface="Microsoft Sans Serif"/>
                <a:cs typeface="Microsoft Sans Serif"/>
              </a:rPr>
              <a:t>site.</a:t>
            </a:r>
            <a:endParaRPr sz="2200">
              <a:latin typeface="Microsoft Sans Serif"/>
              <a:cs typeface="Microsoft Sans Serif"/>
            </a:endParaRPr>
          </a:p>
          <a:p>
            <a:pPr marL="240665" indent="-227965">
              <a:lnSpc>
                <a:spcPct val="100000"/>
              </a:lnSpc>
              <a:spcBef>
                <a:spcPts val="1400"/>
              </a:spcBef>
              <a:buFont typeface="Arial MT"/>
              <a:buChar char="•"/>
              <a:tabLst>
                <a:tab pos="240665" algn="l"/>
              </a:tabLst>
            </a:pPr>
            <a:r>
              <a:rPr sz="2200" spc="-80" dirty="0">
                <a:latin typeface="Microsoft Sans Serif"/>
                <a:cs typeface="Microsoft Sans Serif"/>
              </a:rPr>
              <a:t>Launch</a:t>
            </a:r>
            <a:r>
              <a:rPr sz="2200" spc="20" dirty="0">
                <a:latin typeface="Microsoft Sans Serif"/>
                <a:cs typeface="Microsoft Sans Serif"/>
              </a:rPr>
              <a:t> </a:t>
            </a:r>
            <a:r>
              <a:rPr sz="2200" spc="-125" dirty="0">
                <a:latin typeface="Microsoft Sans Serif"/>
                <a:cs typeface="Microsoft Sans Serif"/>
              </a:rPr>
              <a:t>success</a:t>
            </a:r>
            <a:r>
              <a:rPr sz="2200" spc="25" dirty="0">
                <a:latin typeface="Microsoft Sans Serif"/>
                <a:cs typeface="Microsoft Sans Serif"/>
              </a:rPr>
              <a:t> </a:t>
            </a:r>
            <a:r>
              <a:rPr sz="2200" dirty="0">
                <a:latin typeface="Microsoft Sans Serif"/>
                <a:cs typeface="Microsoft Sans Serif"/>
              </a:rPr>
              <a:t>rate</a:t>
            </a:r>
            <a:r>
              <a:rPr sz="2200" spc="40" dirty="0">
                <a:latin typeface="Microsoft Sans Serif"/>
                <a:cs typeface="Microsoft Sans Serif"/>
              </a:rPr>
              <a:t> </a:t>
            </a:r>
            <a:r>
              <a:rPr sz="2200" dirty="0">
                <a:latin typeface="Microsoft Sans Serif"/>
                <a:cs typeface="Microsoft Sans Serif"/>
              </a:rPr>
              <a:t>started</a:t>
            </a:r>
            <a:r>
              <a:rPr sz="2200" spc="40" dirty="0">
                <a:latin typeface="Microsoft Sans Serif"/>
                <a:cs typeface="Microsoft Sans Serif"/>
              </a:rPr>
              <a:t> </a:t>
            </a:r>
            <a:r>
              <a:rPr sz="2200" dirty="0">
                <a:latin typeface="Microsoft Sans Serif"/>
                <a:cs typeface="Microsoft Sans Serif"/>
              </a:rPr>
              <a:t>to</a:t>
            </a:r>
            <a:r>
              <a:rPr sz="2200" spc="25" dirty="0">
                <a:latin typeface="Microsoft Sans Serif"/>
                <a:cs typeface="Microsoft Sans Serif"/>
              </a:rPr>
              <a:t> </a:t>
            </a:r>
            <a:r>
              <a:rPr sz="2200" spc="-85" dirty="0">
                <a:latin typeface="Microsoft Sans Serif"/>
                <a:cs typeface="Microsoft Sans Serif"/>
              </a:rPr>
              <a:t>increase</a:t>
            </a:r>
            <a:r>
              <a:rPr sz="2200" spc="25" dirty="0">
                <a:latin typeface="Microsoft Sans Serif"/>
                <a:cs typeface="Microsoft Sans Serif"/>
              </a:rPr>
              <a:t> </a:t>
            </a:r>
            <a:r>
              <a:rPr sz="2200" dirty="0">
                <a:latin typeface="Microsoft Sans Serif"/>
                <a:cs typeface="Microsoft Sans Serif"/>
              </a:rPr>
              <a:t>in</a:t>
            </a:r>
            <a:r>
              <a:rPr sz="2200" spc="25" dirty="0">
                <a:latin typeface="Microsoft Sans Serif"/>
                <a:cs typeface="Microsoft Sans Serif"/>
              </a:rPr>
              <a:t> </a:t>
            </a:r>
            <a:r>
              <a:rPr sz="2200" spc="95" dirty="0">
                <a:latin typeface="Microsoft Sans Serif"/>
                <a:cs typeface="Microsoft Sans Serif"/>
              </a:rPr>
              <a:t>2013</a:t>
            </a:r>
            <a:r>
              <a:rPr sz="2200" spc="10" dirty="0">
                <a:latin typeface="Microsoft Sans Serif"/>
                <a:cs typeface="Microsoft Sans Serif"/>
              </a:rPr>
              <a:t> </a:t>
            </a:r>
            <a:r>
              <a:rPr sz="2200" dirty="0">
                <a:latin typeface="Microsoft Sans Serif"/>
                <a:cs typeface="Microsoft Sans Serif"/>
              </a:rPr>
              <a:t>till</a:t>
            </a:r>
            <a:r>
              <a:rPr sz="2200" spc="25" dirty="0">
                <a:latin typeface="Microsoft Sans Serif"/>
                <a:cs typeface="Microsoft Sans Serif"/>
              </a:rPr>
              <a:t> </a:t>
            </a:r>
            <a:r>
              <a:rPr sz="2200" spc="35" dirty="0">
                <a:latin typeface="Microsoft Sans Serif"/>
                <a:cs typeface="Microsoft Sans Serif"/>
              </a:rPr>
              <a:t>2020.</a:t>
            </a:r>
            <a:endParaRPr sz="2200">
              <a:latin typeface="Microsoft Sans Serif"/>
              <a:cs typeface="Microsoft Sans Serif"/>
            </a:endParaRPr>
          </a:p>
          <a:p>
            <a:pPr marL="240665" indent="-227965">
              <a:lnSpc>
                <a:spcPct val="100000"/>
              </a:lnSpc>
              <a:spcBef>
                <a:spcPts val="1395"/>
              </a:spcBef>
              <a:buFont typeface="Arial MT"/>
              <a:buChar char="•"/>
              <a:tabLst>
                <a:tab pos="240665" algn="l"/>
              </a:tabLst>
            </a:pPr>
            <a:r>
              <a:rPr sz="2200" dirty="0">
                <a:solidFill>
                  <a:srgbClr val="292929"/>
                </a:solidFill>
                <a:latin typeface="Microsoft Sans Serif"/>
                <a:cs typeface="Microsoft Sans Serif"/>
              </a:rPr>
              <a:t>Orbits</a:t>
            </a:r>
            <a:r>
              <a:rPr sz="2200" spc="-150" dirty="0">
                <a:solidFill>
                  <a:srgbClr val="292929"/>
                </a:solidFill>
                <a:latin typeface="Microsoft Sans Serif"/>
                <a:cs typeface="Microsoft Sans Serif"/>
              </a:rPr>
              <a:t> </a:t>
            </a:r>
            <a:r>
              <a:rPr sz="2200" spc="-220" dirty="0">
                <a:latin typeface="Microsoft Sans Serif"/>
                <a:cs typeface="Microsoft Sans Serif"/>
              </a:rPr>
              <a:t>ES-</a:t>
            </a:r>
            <a:r>
              <a:rPr sz="2200" dirty="0">
                <a:latin typeface="Microsoft Sans Serif"/>
                <a:cs typeface="Microsoft Sans Serif"/>
              </a:rPr>
              <a:t>L1,</a:t>
            </a:r>
            <a:r>
              <a:rPr sz="2200" spc="-130" dirty="0">
                <a:latin typeface="Microsoft Sans Serif"/>
                <a:cs typeface="Microsoft Sans Serif"/>
              </a:rPr>
              <a:t> </a:t>
            </a:r>
            <a:r>
              <a:rPr sz="2200" spc="-245" dirty="0">
                <a:latin typeface="Microsoft Sans Serif"/>
                <a:cs typeface="Microsoft Sans Serif"/>
              </a:rPr>
              <a:t>GEO,</a:t>
            </a:r>
            <a:r>
              <a:rPr sz="2200" spc="75" dirty="0">
                <a:latin typeface="Microsoft Sans Serif"/>
                <a:cs typeface="Microsoft Sans Serif"/>
              </a:rPr>
              <a:t> </a:t>
            </a:r>
            <a:r>
              <a:rPr sz="2200" spc="-190" dirty="0">
                <a:latin typeface="Microsoft Sans Serif"/>
                <a:cs typeface="Microsoft Sans Serif"/>
              </a:rPr>
              <a:t>HEO,</a:t>
            </a:r>
            <a:r>
              <a:rPr sz="2200" spc="45" dirty="0">
                <a:latin typeface="Microsoft Sans Serif"/>
                <a:cs typeface="Microsoft Sans Serif"/>
              </a:rPr>
              <a:t> </a:t>
            </a:r>
            <a:r>
              <a:rPr sz="2200" spc="-240" dirty="0">
                <a:latin typeface="Microsoft Sans Serif"/>
                <a:cs typeface="Microsoft Sans Serif"/>
              </a:rPr>
              <a:t>SSO,</a:t>
            </a:r>
            <a:r>
              <a:rPr sz="2200" spc="65" dirty="0">
                <a:latin typeface="Microsoft Sans Serif"/>
                <a:cs typeface="Microsoft Sans Serif"/>
              </a:rPr>
              <a:t> </a:t>
            </a:r>
            <a:r>
              <a:rPr sz="2200" spc="-170" dirty="0">
                <a:latin typeface="Microsoft Sans Serif"/>
                <a:cs typeface="Microsoft Sans Serif"/>
              </a:rPr>
              <a:t>VLEO</a:t>
            </a:r>
            <a:r>
              <a:rPr sz="2200" spc="20" dirty="0">
                <a:latin typeface="Microsoft Sans Serif"/>
                <a:cs typeface="Microsoft Sans Serif"/>
              </a:rPr>
              <a:t> </a:t>
            </a:r>
            <a:r>
              <a:rPr sz="2200" dirty="0">
                <a:latin typeface="Microsoft Sans Serif"/>
                <a:cs typeface="Microsoft Sans Serif"/>
              </a:rPr>
              <a:t>had</a:t>
            </a:r>
            <a:r>
              <a:rPr sz="2200" spc="-10" dirty="0">
                <a:latin typeface="Microsoft Sans Serif"/>
                <a:cs typeface="Microsoft Sans Serif"/>
              </a:rPr>
              <a:t> </a:t>
            </a:r>
            <a:r>
              <a:rPr sz="2200" dirty="0">
                <a:latin typeface="Microsoft Sans Serif"/>
                <a:cs typeface="Microsoft Sans Serif"/>
              </a:rPr>
              <a:t>the</a:t>
            </a:r>
            <a:r>
              <a:rPr sz="2200" spc="-15" dirty="0">
                <a:latin typeface="Microsoft Sans Serif"/>
                <a:cs typeface="Microsoft Sans Serif"/>
              </a:rPr>
              <a:t> </a:t>
            </a:r>
            <a:r>
              <a:rPr sz="2200" dirty="0">
                <a:latin typeface="Microsoft Sans Serif"/>
                <a:cs typeface="Microsoft Sans Serif"/>
              </a:rPr>
              <a:t>most</a:t>
            </a:r>
            <a:r>
              <a:rPr sz="2200" spc="-20" dirty="0">
                <a:latin typeface="Microsoft Sans Serif"/>
                <a:cs typeface="Microsoft Sans Serif"/>
              </a:rPr>
              <a:t> </a:t>
            </a:r>
            <a:r>
              <a:rPr sz="2200" spc="-114" dirty="0">
                <a:latin typeface="Microsoft Sans Serif"/>
                <a:cs typeface="Microsoft Sans Serif"/>
              </a:rPr>
              <a:t>success</a:t>
            </a:r>
            <a:r>
              <a:rPr sz="2200" spc="-10" dirty="0">
                <a:latin typeface="Microsoft Sans Serif"/>
                <a:cs typeface="Microsoft Sans Serif"/>
              </a:rPr>
              <a:t> rate.</a:t>
            </a:r>
            <a:endParaRPr sz="2200">
              <a:latin typeface="Microsoft Sans Serif"/>
              <a:cs typeface="Microsoft Sans Serif"/>
            </a:endParaRPr>
          </a:p>
          <a:p>
            <a:pPr marL="240665" indent="-227965">
              <a:lnSpc>
                <a:spcPct val="100000"/>
              </a:lnSpc>
              <a:spcBef>
                <a:spcPts val="1405"/>
              </a:spcBef>
              <a:buFont typeface="Arial MT"/>
              <a:buChar char="•"/>
              <a:tabLst>
                <a:tab pos="240665" algn="l"/>
              </a:tabLst>
            </a:pPr>
            <a:r>
              <a:rPr sz="2200" spc="-275" dirty="0">
                <a:solidFill>
                  <a:srgbClr val="292929"/>
                </a:solidFill>
                <a:latin typeface="Microsoft Sans Serif"/>
                <a:cs typeface="Microsoft Sans Serif"/>
              </a:rPr>
              <a:t>KSC</a:t>
            </a:r>
            <a:r>
              <a:rPr sz="2200" spc="85" dirty="0">
                <a:solidFill>
                  <a:srgbClr val="292929"/>
                </a:solidFill>
                <a:latin typeface="Microsoft Sans Serif"/>
                <a:cs typeface="Microsoft Sans Serif"/>
              </a:rPr>
              <a:t> </a:t>
            </a:r>
            <a:r>
              <a:rPr sz="2200" spc="-150" dirty="0">
                <a:solidFill>
                  <a:srgbClr val="292929"/>
                </a:solidFill>
                <a:latin typeface="Microsoft Sans Serif"/>
                <a:cs typeface="Microsoft Sans Serif"/>
              </a:rPr>
              <a:t>LC-</a:t>
            </a:r>
            <a:r>
              <a:rPr sz="2200" dirty="0">
                <a:solidFill>
                  <a:srgbClr val="292929"/>
                </a:solidFill>
                <a:latin typeface="Microsoft Sans Serif"/>
                <a:cs typeface="Microsoft Sans Serif"/>
              </a:rPr>
              <a:t>39A</a:t>
            </a:r>
            <a:r>
              <a:rPr sz="2200" spc="-80" dirty="0">
                <a:solidFill>
                  <a:srgbClr val="292929"/>
                </a:solidFill>
                <a:latin typeface="Microsoft Sans Serif"/>
                <a:cs typeface="Microsoft Sans Serif"/>
              </a:rPr>
              <a:t> </a:t>
            </a:r>
            <a:r>
              <a:rPr sz="2200" dirty="0">
                <a:solidFill>
                  <a:srgbClr val="292929"/>
                </a:solidFill>
                <a:latin typeface="Microsoft Sans Serif"/>
                <a:cs typeface="Microsoft Sans Serif"/>
              </a:rPr>
              <a:t>had</a:t>
            </a:r>
            <a:r>
              <a:rPr sz="2200" spc="-5" dirty="0">
                <a:solidFill>
                  <a:srgbClr val="292929"/>
                </a:solidFill>
                <a:latin typeface="Microsoft Sans Serif"/>
                <a:cs typeface="Microsoft Sans Serif"/>
              </a:rPr>
              <a:t> </a:t>
            </a:r>
            <a:r>
              <a:rPr sz="2200" dirty="0">
                <a:solidFill>
                  <a:srgbClr val="292929"/>
                </a:solidFill>
                <a:latin typeface="Microsoft Sans Serif"/>
                <a:cs typeface="Microsoft Sans Serif"/>
              </a:rPr>
              <a:t>the most </a:t>
            </a:r>
            <a:r>
              <a:rPr sz="2200" spc="-90" dirty="0">
                <a:solidFill>
                  <a:srgbClr val="292929"/>
                </a:solidFill>
                <a:latin typeface="Microsoft Sans Serif"/>
                <a:cs typeface="Microsoft Sans Serif"/>
              </a:rPr>
              <a:t>successful</a:t>
            </a:r>
            <a:r>
              <a:rPr sz="2200" dirty="0">
                <a:solidFill>
                  <a:srgbClr val="292929"/>
                </a:solidFill>
                <a:latin typeface="Microsoft Sans Serif"/>
                <a:cs typeface="Microsoft Sans Serif"/>
              </a:rPr>
              <a:t> </a:t>
            </a:r>
            <a:r>
              <a:rPr sz="2200" spc="-80" dirty="0">
                <a:solidFill>
                  <a:srgbClr val="292929"/>
                </a:solidFill>
                <a:latin typeface="Microsoft Sans Serif"/>
                <a:cs typeface="Microsoft Sans Serif"/>
              </a:rPr>
              <a:t>launches</a:t>
            </a:r>
            <a:r>
              <a:rPr sz="2200" spc="-10" dirty="0">
                <a:solidFill>
                  <a:srgbClr val="292929"/>
                </a:solidFill>
                <a:latin typeface="Microsoft Sans Serif"/>
                <a:cs typeface="Microsoft Sans Serif"/>
              </a:rPr>
              <a:t> </a:t>
            </a:r>
            <a:r>
              <a:rPr sz="2200" dirty="0">
                <a:solidFill>
                  <a:srgbClr val="292929"/>
                </a:solidFill>
                <a:latin typeface="Microsoft Sans Serif"/>
                <a:cs typeface="Microsoft Sans Serif"/>
              </a:rPr>
              <a:t>of</a:t>
            </a:r>
            <a:r>
              <a:rPr sz="2200" spc="-5" dirty="0">
                <a:solidFill>
                  <a:srgbClr val="292929"/>
                </a:solidFill>
                <a:latin typeface="Microsoft Sans Serif"/>
                <a:cs typeface="Microsoft Sans Serif"/>
              </a:rPr>
              <a:t> </a:t>
            </a:r>
            <a:r>
              <a:rPr sz="2200" spc="-50" dirty="0">
                <a:solidFill>
                  <a:srgbClr val="292929"/>
                </a:solidFill>
                <a:latin typeface="Microsoft Sans Serif"/>
                <a:cs typeface="Microsoft Sans Serif"/>
              </a:rPr>
              <a:t>any</a:t>
            </a:r>
            <a:r>
              <a:rPr sz="2200" spc="-5" dirty="0">
                <a:solidFill>
                  <a:srgbClr val="292929"/>
                </a:solidFill>
                <a:latin typeface="Microsoft Sans Serif"/>
                <a:cs typeface="Microsoft Sans Serif"/>
              </a:rPr>
              <a:t> </a:t>
            </a:r>
            <a:r>
              <a:rPr sz="2200" spc="-10" dirty="0">
                <a:solidFill>
                  <a:srgbClr val="292929"/>
                </a:solidFill>
                <a:latin typeface="Microsoft Sans Serif"/>
                <a:cs typeface="Microsoft Sans Serif"/>
              </a:rPr>
              <a:t>sites.</a:t>
            </a:r>
            <a:endParaRPr sz="2200">
              <a:latin typeface="Microsoft Sans Serif"/>
              <a:cs typeface="Microsoft Sans Serif"/>
            </a:endParaRPr>
          </a:p>
          <a:p>
            <a:pPr marL="240665" indent="-227965">
              <a:lnSpc>
                <a:spcPct val="100000"/>
              </a:lnSpc>
              <a:spcBef>
                <a:spcPts val="1405"/>
              </a:spcBef>
              <a:buFont typeface="Arial MT"/>
              <a:buChar char="•"/>
              <a:tabLst>
                <a:tab pos="240665" algn="l"/>
              </a:tabLst>
            </a:pPr>
            <a:r>
              <a:rPr sz="2200" spc="-120" dirty="0">
                <a:solidFill>
                  <a:srgbClr val="292929"/>
                </a:solidFill>
                <a:latin typeface="Microsoft Sans Serif"/>
                <a:cs typeface="Microsoft Sans Serif"/>
              </a:rPr>
              <a:t>The</a:t>
            </a:r>
            <a:r>
              <a:rPr sz="2200" spc="-30" dirty="0">
                <a:solidFill>
                  <a:srgbClr val="292929"/>
                </a:solidFill>
                <a:latin typeface="Microsoft Sans Serif"/>
                <a:cs typeface="Microsoft Sans Serif"/>
              </a:rPr>
              <a:t> </a:t>
            </a:r>
            <a:r>
              <a:rPr sz="2200" spc="-50" dirty="0">
                <a:solidFill>
                  <a:srgbClr val="292929"/>
                </a:solidFill>
                <a:latin typeface="Microsoft Sans Serif"/>
                <a:cs typeface="Microsoft Sans Serif"/>
              </a:rPr>
              <a:t>Decision</a:t>
            </a:r>
            <a:r>
              <a:rPr sz="2200" spc="-75" dirty="0">
                <a:solidFill>
                  <a:srgbClr val="292929"/>
                </a:solidFill>
                <a:latin typeface="Microsoft Sans Serif"/>
                <a:cs typeface="Microsoft Sans Serif"/>
              </a:rPr>
              <a:t> </a:t>
            </a:r>
            <a:r>
              <a:rPr sz="2200" dirty="0">
                <a:solidFill>
                  <a:srgbClr val="292929"/>
                </a:solidFill>
                <a:latin typeface="Microsoft Sans Serif"/>
                <a:cs typeface="Microsoft Sans Serif"/>
              </a:rPr>
              <a:t>tree</a:t>
            </a:r>
            <a:r>
              <a:rPr sz="2200" spc="-35" dirty="0">
                <a:solidFill>
                  <a:srgbClr val="292929"/>
                </a:solidFill>
                <a:latin typeface="Microsoft Sans Serif"/>
                <a:cs typeface="Microsoft Sans Serif"/>
              </a:rPr>
              <a:t> </a:t>
            </a:r>
            <a:r>
              <a:rPr sz="2200" spc="-50" dirty="0">
                <a:solidFill>
                  <a:srgbClr val="292929"/>
                </a:solidFill>
                <a:latin typeface="Microsoft Sans Serif"/>
                <a:cs typeface="Microsoft Sans Serif"/>
              </a:rPr>
              <a:t>classifier </a:t>
            </a:r>
            <a:r>
              <a:rPr sz="2200" dirty="0">
                <a:solidFill>
                  <a:srgbClr val="292929"/>
                </a:solidFill>
                <a:latin typeface="Microsoft Sans Serif"/>
                <a:cs typeface="Microsoft Sans Serif"/>
              </a:rPr>
              <a:t>is</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the</a:t>
            </a:r>
            <a:r>
              <a:rPr sz="2200" spc="-45" dirty="0">
                <a:solidFill>
                  <a:srgbClr val="292929"/>
                </a:solidFill>
                <a:latin typeface="Microsoft Sans Serif"/>
                <a:cs typeface="Microsoft Sans Serif"/>
              </a:rPr>
              <a:t> </a:t>
            </a:r>
            <a:r>
              <a:rPr sz="2200" dirty="0">
                <a:solidFill>
                  <a:srgbClr val="292929"/>
                </a:solidFill>
                <a:latin typeface="Microsoft Sans Serif"/>
                <a:cs typeface="Microsoft Sans Serif"/>
              </a:rPr>
              <a:t>best</a:t>
            </a:r>
            <a:r>
              <a:rPr sz="2200" spc="-50" dirty="0">
                <a:solidFill>
                  <a:srgbClr val="292929"/>
                </a:solidFill>
                <a:latin typeface="Microsoft Sans Serif"/>
                <a:cs typeface="Microsoft Sans Serif"/>
              </a:rPr>
              <a:t> </a:t>
            </a:r>
            <a:r>
              <a:rPr sz="2200" spc="-85" dirty="0">
                <a:solidFill>
                  <a:srgbClr val="292929"/>
                </a:solidFill>
                <a:latin typeface="Microsoft Sans Serif"/>
                <a:cs typeface="Microsoft Sans Serif"/>
              </a:rPr>
              <a:t>machine</a:t>
            </a:r>
            <a:r>
              <a:rPr sz="2200" spc="-60" dirty="0">
                <a:solidFill>
                  <a:srgbClr val="292929"/>
                </a:solidFill>
                <a:latin typeface="Microsoft Sans Serif"/>
                <a:cs typeface="Microsoft Sans Serif"/>
              </a:rPr>
              <a:t> </a:t>
            </a:r>
            <a:r>
              <a:rPr sz="2200" spc="-25" dirty="0">
                <a:solidFill>
                  <a:srgbClr val="292929"/>
                </a:solidFill>
                <a:latin typeface="Microsoft Sans Serif"/>
                <a:cs typeface="Microsoft Sans Serif"/>
              </a:rPr>
              <a:t>learning</a:t>
            </a:r>
            <a:r>
              <a:rPr sz="2200" spc="-45" dirty="0">
                <a:solidFill>
                  <a:srgbClr val="292929"/>
                </a:solidFill>
                <a:latin typeface="Microsoft Sans Serif"/>
                <a:cs typeface="Microsoft Sans Serif"/>
              </a:rPr>
              <a:t> </a:t>
            </a:r>
            <a:r>
              <a:rPr sz="2200" dirty="0">
                <a:solidFill>
                  <a:srgbClr val="292929"/>
                </a:solidFill>
                <a:latin typeface="Microsoft Sans Serif"/>
                <a:cs typeface="Microsoft Sans Serif"/>
              </a:rPr>
              <a:t>algorithm</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for</a:t>
            </a:r>
            <a:r>
              <a:rPr sz="2200" spc="-50" dirty="0">
                <a:solidFill>
                  <a:srgbClr val="292929"/>
                </a:solidFill>
                <a:latin typeface="Microsoft Sans Serif"/>
                <a:cs typeface="Microsoft Sans Serif"/>
              </a:rPr>
              <a:t> </a:t>
            </a:r>
            <a:r>
              <a:rPr sz="2200" dirty="0">
                <a:solidFill>
                  <a:srgbClr val="292929"/>
                </a:solidFill>
                <a:latin typeface="Microsoft Sans Serif"/>
                <a:cs typeface="Microsoft Sans Serif"/>
              </a:rPr>
              <a:t>this</a:t>
            </a:r>
            <a:r>
              <a:rPr sz="2200" spc="-45" dirty="0">
                <a:solidFill>
                  <a:srgbClr val="292929"/>
                </a:solidFill>
                <a:latin typeface="Microsoft Sans Serif"/>
                <a:cs typeface="Microsoft Sans Serif"/>
              </a:rPr>
              <a:t> </a:t>
            </a:r>
            <a:r>
              <a:rPr sz="2200" spc="-10" dirty="0">
                <a:solidFill>
                  <a:srgbClr val="292929"/>
                </a:solidFill>
                <a:latin typeface="Microsoft Sans Serif"/>
                <a:cs typeface="Microsoft Sans Serif"/>
              </a:rPr>
              <a:t>task.</a:t>
            </a:r>
            <a:endParaRPr sz="2200">
              <a:latin typeface="Microsoft Sans Serif"/>
              <a:cs typeface="Microsoft Sans Serif"/>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45</a:t>
            </a:fld>
            <a:endParaRPr spc="45" dirty="0"/>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135" dirty="0"/>
              <a:t>Conclusions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2192000" cy="685799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2192000" cy="6857999"/>
          </a:xfrm>
          <a:prstGeom prst="rect">
            <a:avLst/>
          </a:prstGeom>
        </p:spPr>
      </p:pic>
      <p:sp>
        <p:nvSpPr>
          <p:cNvPr id="3" name="object 3"/>
          <p:cNvSpPr txBox="1"/>
          <p:nvPr/>
        </p:nvSpPr>
        <p:spPr>
          <a:xfrm>
            <a:off x="11965940" y="6392976"/>
            <a:ext cx="148590" cy="269240"/>
          </a:xfrm>
          <a:prstGeom prst="rect">
            <a:avLst/>
          </a:prstGeom>
        </p:spPr>
        <p:txBody>
          <a:bodyPr vert="horz" wrap="square" lIns="0" tIns="12065" rIns="0" bIns="0" rtlCol="0">
            <a:spAutoFit/>
          </a:bodyPr>
          <a:lstStyle/>
          <a:p>
            <a:pPr marL="12700">
              <a:lnSpc>
                <a:spcPct val="100000"/>
              </a:lnSpc>
              <a:spcBef>
                <a:spcPts val="95"/>
              </a:spcBef>
            </a:pPr>
            <a:r>
              <a:rPr sz="1600" spc="20" dirty="0">
                <a:solidFill>
                  <a:srgbClr val="1C7CDB"/>
                </a:solidFill>
                <a:latin typeface="Microsoft Sans Serif"/>
                <a:cs typeface="Microsoft Sans Serif"/>
              </a:rPr>
              <a:t>5</a:t>
            </a:r>
            <a:endParaRPr sz="1600">
              <a:latin typeface="Microsoft Sans Serif"/>
              <a:cs typeface="Microsoft Sans Serif"/>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8" y="1418614"/>
            <a:ext cx="8676031" cy="4337726"/>
          </a:xfrm>
          <a:prstGeom prst="rect">
            <a:avLst/>
          </a:prstGeom>
        </p:spPr>
        <p:txBody>
          <a:bodyPr vert="horz" wrap="square" lIns="0" tIns="191135" rIns="0" bIns="0" rtlCol="0">
            <a:spAutoFit/>
          </a:bodyPr>
          <a:lstStyle/>
          <a:p>
            <a:pPr marL="12700">
              <a:lnSpc>
                <a:spcPct val="100000"/>
              </a:lnSpc>
              <a:spcBef>
                <a:spcPts val="1505"/>
              </a:spcBef>
            </a:pPr>
            <a:r>
              <a:rPr sz="2200" spc="-85" dirty="0">
                <a:solidFill>
                  <a:srgbClr val="0A48CA"/>
                </a:solidFill>
                <a:latin typeface="Microsoft Sans Serif"/>
                <a:cs typeface="Microsoft Sans Serif"/>
              </a:rPr>
              <a:t>Executive</a:t>
            </a:r>
            <a:r>
              <a:rPr sz="2200" spc="-10" dirty="0">
                <a:solidFill>
                  <a:srgbClr val="0A48CA"/>
                </a:solidFill>
                <a:latin typeface="Microsoft Sans Serif"/>
                <a:cs typeface="Microsoft Sans Serif"/>
              </a:rPr>
              <a:t> Summary</a:t>
            </a:r>
            <a:endParaRPr sz="2200" dirty="0">
              <a:latin typeface="Microsoft Sans Serif"/>
              <a:cs typeface="Microsoft Sans Serif"/>
            </a:endParaRPr>
          </a:p>
          <a:p>
            <a:pPr marL="298450" indent="-285750">
              <a:lnSpc>
                <a:spcPct val="100000"/>
              </a:lnSpc>
              <a:spcBef>
                <a:spcPts val="1400"/>
              </a:spcBef>
              <a:buFont typeface="Wingdings" panose="05000000000000000000" pitchFamily="2" charset="2"/>
              <a:buChar char="§"/>
              <a:tabLst>
                <a:tab pos="240665" algn="l"/>
              </a:tabLst>
            </a:pPr>
            <a:r>
              <a:rPr sz="2000" spc="-25" dirty="0">
                <a:solidFill>
                  <a:srgbClr val="292929"/>
                </a:solidFill>
                <a:latin typeface="Microsoft Sans Serif"/>
                <a:cs typeface="Microsoft Sans Serif"/>
              </a:rPr>
              <a:t>Data</a:t>
            </a:r>
            <a:r>
              <a:rPr sz="2000" spc="-105" dirty="0">
                <a:solidFill>
                  <a:srgbClr val="292929"/>
                </a:solidFill>
                <a:latin typeface="Microsoft Sans Serif"/>
                <a:cs typeface="Microsoft Sans Serif"/>
              </a:rPr>
              <a:t> </a:t>
            </a:r>
            <a:r>
              <a:rPr sz="2000" spc="-20" dirty="0">
                <a:solidFill>
                  <a:srgbClr val="292929"/>
                </a:solidFill>
                <a:latin typeface="Microsoft Sans Serif"/>
                <a:cs typeface="Microsoft Sans Serif"/>
              </a:rPr>
              <a:t>collection</a:t>
            </a:r>
            <a:r>
              <a:rPr sz="2000" spc="-105" dirty="0">
                <a:solidFill>
                  <a:srgbClr val="292929"/>
                </a:solidFill>
                <a:latin typeface="Microsoft Sans Serif"/>
                <a:cs typeface="Microsoft Sans Serif"/>
              </a:rPr>
              <a:t> </a:t>
            </a:r>
            <a:r>
              <a:rPr sz="2000" spc="-10" dirty="0">
                <a:solidFill>
                  <a:srgbClr val="292929"/>
                </a:solidFill>
                <a:latin typeface="Microsoft Sans Serif"/>
                <a:cs typeface="Microsoft Sans Serif"/>
              </a:rPr>
              <a:t>methodology:</a:t>
            </a:r>
            <a:endParaRPr sz="2000" dirty="0">
              <a:latin typeface="Microsoft Sans Serif"/>
              <a:cs typeface="Microsoft Sans Serif"/>
            </a:endParaRPr>
          </a:p>
          <a:p>
            <a:pPr marL="755650" lvl="1" indent="-285750">
              <a:lnSpc>
                <a:spcPct val="100000"/>
              </a:lnSpc>
              <a:spcBef>
                <a:spcPts val="1420"/>
              </a:spcBef>
              <a:buFont typeface="Wingdings" panose="05000000000000000000" pitchFamily="2" charset="2"/>
              <a:buChar char="ü"/>
              <a:tabLst>
                <a:tab pos="697865" algn="l"/>
              </a:tabLst>
            </a:pPr>
            <a:r>
              <a:rPr spc="-30" dirty="0">
                <a:solidFill>
                  <a:schemeClr val="tx1"/>
                </a:solidFill>
                <a:latin typeface="Microsoft Sans Serif"/>
                <a:cs typeface="Microsoft Sans Serif"/>
              </a:rPr>
              <a:t>Data</a:t>
            </a:r>
            <a:r>
              <a:rPr spc="-95" dirty="0">
                <a:solidFill>
                  <a:schemeClr val="tx1"/>
                </a:solidFill>
                <a:latin typeface="Microsoft Sans Serif"/>
                <a:cs typeface="Microsoft Sans Serif"/>
              </a:rPr>
              <a:t> </a:t>
            </a:r>
            <a:r>
              <a:rPr lang="en-IN" spc="-60" dirty="0">
                <a:solidFill>
                  <a:schemeClr val="tx1"/>
                </a:solidFill>
                <a:latin typeface="Microsoft Sans Serif"/>
                <a:cs typeface="Microsoft Sans Serif"/>
              </a:rPr>
              <a:t>collection </a:t>
            </a:r>
            <a:r>
              <a:rPr lang="en-IN" spc="-10" dirty="0">
                <a:solidFill>
                  <a:schemeClr val="tx1"/>
                </a:solidFill>
                <a:latin typeface="Microsoft Sans Serif"/>
                <a:cs typeface="Microsoft Sans Serif"/>
              </a:rPr>
              <a:t>using</a:t>
            </a:r>
            <a:r>
              <a:rPr lang="en-IN" spc="-60" dirty="0">
                <a:solidFill>
                  <a:schemeClr val="tx1"/>
                </a:solidFill>
                <a:latin typeface="Microsoft Sans Serif"/>
                <a:cs typeface="Microsoft Sans Serif"/>
              </a:rPr>
              <a:t> </a:t>
            </a:r>
            <a:r>
              <a:rPr spc="-125" dirty="0">
                <a:solidFill>
                  <a:schemeClr val="tx1"/>
                </a:solidFill>
                <a:latin typeface="Microsoft Sans Serif"/>
                <a:cs typeface="Microsoft Sans Serif"/>
              </a:rPr>
              <a:t>SpaceX</a:t>
            </a:r>
            <a:r>
              <a:rPr dirty="0">
                <a:solidFill>
                  <a:schemeClr val="tx1"/>
                </a:solidFill>
                <a:latin typeface="Microsoft Sans Serif"/>
                <a:cs typeface="Microsoft Sans Serif"/>
              </a:rPr>
              <a:t> </a:t>
            </a:r>
            <a:r>
              <a:rPr spc="-90" dirty="0">
                <a:solidFill>
                  <a:schemeClr val="tx1"/>
                </a:solidFill>
                <a:latin typeface="Microsoft Sans Serif"/>
                <a:cs typeface="Microsoft Sans Serif"/>
              </a:rPr>
              <a:t>API</a:t>
            </a:r>
            <a:r>
              <a:rPr spc="-35" dirty="0">
                <a:solidFill>
                  <a:schemeClr val="tx1"/>
                </a:solidFill>
                <a:latin typeface="Microsoft Sans Serif"/>
                <a:cs typeface="Microsoft Sans Serif"/>
              </a:rPr>
              <a:t> </a:t>
            </a:r>
            <a:r>
              <a:rPr dirty="0">
                <a:solidFill>
                  <a:schemeClr val="tx1"/>
                </a:solidFill>
                <a:latin typeface="Microsoft Sans Serif"/>
                <a:cs typeface="Microsoft Sans Serif"/>
              </a:rPr>
              <a:t>and</a:t>
            </a:r>
            <a:r>
              <a:rPr spc="-60" dirty="0">
                <a:solidFill>
                  <a:schemeClr val="tx1"/>
                </a:solidFill>
                <a:latin typeface="Microsoft Sans Serif"/>
                <a:cs typeface="Microsoft Sans Serif"/>
              </a:rPr>
              <a:t> </a:t>
            </a:r>
            <a:r>
              <a:rPr lang="en-IN" spc="-60" dirty="0">
                <a:solidFill>
                  <a:schemeClr val="tx1"/>
                </a:solidFill>
                <a:latin typeface="Microsoft Sans Serif"/>
                <a:cs typeface="Microsoft Sans Serif"/>
              </a:rPr>
              <a:t>via </a:t>
            </a:r>
            <a:r>
              <a:rPr dirty="0">
                <a:solidFill>
                  <a:schemeClr val="tx1"/>
                </a:solidFill>
                <a:latin typeface="Microsoft Sans Serif"/>
                <a:cs typeface="Microsoft Sans Serif"/>
              </a:rPr>
              <a:t>web</a:t>
            </a:r>
            <a:r>
              <a:rPr spc="-75" dirty="0">
                <a:solidFill>
                  <a:schemeClr val="tx1"/>
                </a:solidFill>
                <a:latin typeface="Microsoft Sans Serif"/>
                <a:cs typeface="Microsoft Sans Serif"/>
              </a:rPr>
              <a:t> </a:t>
            </a:r>
            <a:r>
              <a:rPr spc="-35" dirty="0">
                <a:solidFill>
                  <a:schemeClr val="tx1"/>
                </a:solidFill>
                <a:latin typeface="Microsoft Sans Serif"/>
                <a:cs typeface="Microsoft Sans Serif"/>
              </a:rPr>
              <a:t>scraping </a:t>
            </a:r>
            <a:r>
              <a:rPr dirty="0">
                <a:solidFill>
                  <a:schemeClr val="tx1"/>
                </a:solidFill>
                <a:latin typeface="Microsoft Sans Serif"/>
                <a:cs typeface="Microsoft Sans Serif"/>
              </a:rPr>
              <a:t>from</a:t>
            </a:r>
            <a:r>
              <a:rPr spc="-60" dirty="0">
                <a:solidFill>
                  <a:schemeClr val="tx1"/>
                </a:solidFill>
                <a:latin typeface="Microsoft Sans Serif"/>
                <a:cs typeface="Microsoft Sans Serif"/>
              </a:rPr>
              <a:t> </a:t>
            </a:r>
            <a:r>
              <a:rPr spc="-10" dirty="0">
                <a:solidFill>
                  <a:schemeClr val="tx1"/>
                </a:solidFill>
                <a:latin typeface="Microsoft Sans Serif"/>
                <a:cs typeface="Microsoft Sans Serif"/>
              </a:rPr>
              <a:t>Wikipedia</a:t>
            </a:r>
            <a:r>
              <a:rPr spc="-10" dirty="0">
                <a:solidFill>
                  <a:srgbClr val="767070"/>
                </a:solidFill>
                <a:latin typeface="Microsoft Sans Serif"/>
                <a:cs typeface="Microsoft Sans Serif"/>
              </a:rPr>
              <a:t>.</a:t>
            </a:r>
            <a:endParaRPr dirty="0">
              <a:latin typeface="Microsoft Sans Serif"/>
              <a:cs typeface="Microsoft Sans Serif"/>
            </a:endParaRPr>
          </a:p>
          <a:p>
            <a:pPr marL="298450" indent="-285750">
              <a:lnSpc>
                <a:spcPct val="100000"/>
              </a:lnSpc>
              <a:spcBef>
                <a:spcPts val="1380"/>
              </a:spcBef>
              <a:buFont typeface="Wingdings" panose="05000000000000000000" pitchFamily="2" charset="2"/>
              <a:buChar char="§"/>
              <a:tabLst>
                <a:tab pos="240665" algn="l"/>
              </a:tabLst>
            </a:pPr>
            <a:r>
              <a:rPr sz="2000" spc="-40" dirty="0">
                <a:solidFill>
                  <a:srgbClr val="292929"/>
                </a:solidFill>
                <a:latin typeface="Microsoft Sans Serif"/>
                <a:cs typeface="Microsoft Sans Serif"/>
              </a:rPr>
              <a:t>Perform</a:t>
            </a:r>
            <a:r>
              <a:rPr sz="2000" spc="-110" dirty="0">
                <a:solidFill>
                  <a:srgbClr val="292929"/>
                </a:solidFill>
                <a:latin typeface="Microsoft Sans Serif"/>
                <a:cs typeface="Microsoft Sans Serif"/>
              </a:rPr>
              <a:t> </a:t>
            </a:r>
            <a:r>
              <a:rPr sz="2000" spc="-10" dirty="0">
                <a:solidFill>
                  <a:srgbClr val="292929"/>
                </a:solidFill>
                <a:latin typeface="Microsoft Sans Serif"/>
                <a:cs typeface="Microsoft Sans Serif"/>
              </a:rPr>
              <a:t>data</a:t>
            </a:r>
            <a:r>
              <a:rPr sz="2000" spc="-105" dirty="0">
                <a:solidFill>
                  <a:srgbClr val="292929"/>
                </a:solidFill>
                <a:latin typeface="Microsoft Sans Serif"/>
                <a:cs typeface="Microsoft Sans Serif"/>
              </a:rPr>
              <a:t> </a:t>
            </a:r>
            <a:r>
              <a:rPr sz="2000" spc="-10" dirty="0">
                <a:solidFill>
                  <a:srgbClr val="292929"/>
                </a:solidFill>
                <a:latin typeface="Microsoft Sans Serif"/>
                <a:cs typeface="Microsoft Sans Serif"/>
              </a:rPr>
              <a:t>wrangling</a:t>
            </a:r>
            <a:endParaRPr sz="2000" dirty="0">
              <a:latin typeface="Microsoft Sans Serif"/>
              <a:cs typeface="Microsoft Sans Serif"/>
            </a:endParaRPr>
          </a:p>
          <a:p>
            <a:pPr marL="755650" lvl="1" indent="-285750">
              <a:lnSpc>
                <a:spcPct val="100000"/>
              </a:lnSpc>
              <a:spcBef>
                <a:spcPts val="1415"/>
              </a:spcBef>
              <a:buFont typeface="Wingdings" panose="05000000000000000000" pitchFamily="2" charset="2"/>
              <a:buChar char="ü"/>
              <a:tabLst>
                <a:tab pos="697865" algn="l"/>
              </a:tabLst>
            </a:pPr>
            <a:r>
              <a:rPr spc="-90" dirty="0">
                <a:solidFill>
                  <a:schemeClr val="tx1"/>
                </a:solidFill>
                <a:latin typeface="Microsoft Sans Serif"/>
                <a:cs typeface="Microsoft Sans Serif"/>
              </a:rPr>
              <a:t>One-</a:t>
            </a:r>
            <a:r>
              <a:rPr dirty="0">
                <a:solidFill>
                  <a:schemeClr val="tx1"/>
                </a:solidFill>
                <a:latin typeface="Microsoft Sans Serif"/>
                <a:cs typeface="Microsoft Sans Serif"/>
              </a:rPr>
              <a:t>hot</a:t>
            </a:r>
            <a:r>
              <a:rPr spc="-5" dirty="0">
                <a:solidFill>
                  <a:schemeClr val="tx1"/>
                </a:solidFill>
                <a:latin typeface="Microsoft Sans Serif"/>
                <a:cs typeface="Microsoft Sans Serif"/>
              </a:rPr>
              <a:t> </a:t>
            </a:r>
            <a:r>
              <a:rPr spc="-30" dirty="0">
                <a:solidFill>
                  <a:schemeClr val="tx1"/>
                </a:solidFill>
                <a:latin typeface="Microsoft Sans Serif"/>
                <a:cs typeface="Microsoft Sans Serif"/>
              </a:rPr>
              <a:t>encoding</a:t>
            </a:r>
            <a:r>
              <a:rPr spc="20" dirty="0">
                <a:solidFill>
                  <a:schemeClr val="tx1"/>
                </a:solidFill>
                <a:latin typeface="Microsoft Sans Serif"/>
                <a:cs typeface="Microsoft Sans Serif"/>
              </a:rPr>
              <a:t> </a:t>
            </a:r>
            <a:r>
              <a:rPr spc="-60" dirty="0">
                <a:solidFill>
                  <a:schemeClr val="tx1"/>
                </a:solidFill>
                <a:latin typeface="Microsoft Sans Serif"/>
                <a:cs typeface="Microsoft Sans Serif"/>
              </a:rPr>
              <a:t>was</a:t>
            </a:r>
            <a:r>
              <a:rPr dirty="0">
                <a:solidFill>
                  <a:schemeClr val="tx1"/>
                </a:solidFill>
                <a:latin typeface="Microsoft Sans Serif"/>
                <a:cs typeface="Microsoft Sans Serif"/>
              </a:rPr>
              <a:t> </a:t>
            </a:r>
            <a:r>
              <a:rPr spc="-10" dirty="0">
                <a:solidFill>
                  <a:schemeClr val="tx1"/>
                </a:solidFill>
                <a:latin typeface="Microsoft Sans Serif"/>
                <a:cs typeface="Microsoft Sans Serif"/>
              </a:rPr>
              <a:t>applied</a:t>
            </a:r>
            <a:r>
              <a:rPr spc="20" dirty="0">
                <a:solidFill>
                  <a:schemeClr val="tx1"/>
                </a:solidFill>
                <a:latin typeface="Microsoft Sans Serif"/>
                <a:cs typeface="Microsoft Sans Serif"/>
              </a:rPr>
              <a:t> </a:t>
            </a:r>
            <a:r>
              <a:rPr dirty="0">
                <a:solidFill>
                  <a:schemeClr val="tx1"/>
                </a:solidFill>
                <a:latin typeface="Microsoft Sans Serif"/>
                <a:cs typeface="Microsoft Sans Serif"/>
              </a:rPr>
              <a:t>to</a:t>
            </a:r>
            <a:r>
              <a:rPr spc="-10" dirty="0">
                <a:solidFill>
                  <a:schemeClr val="tx1"/>
                </a:solidFill>
                <a:latin typeface="Microsoft Sans Serif"/>
                <a:cs typeface="Microsoft Sans Serif"/>
              </a:rPr>
              <a:t> </a:t>
            </a:r>
            <a:r>
              <a:rPr spc="-40" dirty="0">
                <a:solidFill>
                  <a:schemeClr val="tx1"/>
                </a:solidFill>
                <a:latin typeface="Microsoft Sans Serif"/>
                <a:cs typeface="Microsoft Sans Serif"/>
              </a:rPr>
              <a:t>categorical</a:t>
            </a:r>
            <a:r>
              <a:rPr spc="30" dirty="0">
                <a:solidFill>
                  <a:schemeClr val="tx1"/>
                </a:solidFill>
                <a:latin typeface="Microsoft Sans Serif"/>
                <a:cs typeface="Microsoft Sans Serif"/>
              </a:rPr>
              <a:t> </a:t>
            </a:r>
            <a:r>
              <a:rPr spc="-10" dirty="0">
                <a:solidFill>
                  <a:schemeClr val="tx1"/>
                </a:solidFill>
                <a:latin typeface="Microsoft Sans Serif"/>
                <a:cs typeface="Microsoft Sans Serif"/>
              </a:rPr>
              <a:t>features</a:t>
            </a:r>
            <a:endParaRPr dirty="0">
              <a:solidFill>
                <a:schemeClr val="tx1"/>
              </a:solidFill>
              <a:latin typeface="Microsoft Sans Serif"/>
              <a:cs typeface="Microsoft Sans Serif"/>
            </a:endParaRPr>
          </a:p>
          <a:p>
            <a:pPr marL="298450" indent="-285750">
              <a:lnSpc>
                <a:spcPct val="100000"/>
              </a:lnSpc>
              <a:spcBef>
                <a:spcPts val="1395"/>
              </a:spcBef>
              <a:buFont typeface="Wingdings" panose="05000000000000000000" pitchFamily="2" charset="2"/>
              <a:buChar char="§"/>
              <a:tabLst>
                <a:tab pos="240665" algn="l"/>
              </a:tabLst>
            </a:pPr>
            <a:r>
              <a:rPr sz="2000" spc="-40" dirty="0">
                <a:solidFill>
                  <a:srgbClr val="292929"/>
                </a:solidFill>
                <a:latin typeface="Microsoft Sans Serif"/>
                <a:cs typeface="Microsoft Sans Serif"/>
              </a:rPr>
              <a:t>Perform</a:t>
            </a:r>
            <a:r>
              <a:rPr sz="2000" spc="-110" dirty="0">
                <a:solidFill>
                  <a:srgbClr val="292929"/>
                </a:solidFill>
                <a:latin typeface="Microsoft Sans Serif"/>
                <a:cs typeface="Microsoft Sans Serif"/>
              </a:rPr>
              <a:t> </a:t>
            </a:r>
            <a:r>
              <a:rPr sz="2000" spc="-20" dirty="0">
                <a:solidFill>
                  <a:srgbClr val="292929"/>
                </a:solidFill>
                <a:latin typeface="Microsoft Sans Serif"/>
                <a:cs typeface="Microsoft Sans Serif"/>
              </a:rPr>
              <a:t>exploratory</a:t>
            </a:r>
            <a:r>
              <a:rPr sz="2000" spc="-90" dirty="0">
                <a:solidFill>
                  <a:srgbClr val="292929"/>
                </a:solidFill>
                <a:latin typeface="Microsoft Sans Serif"/>
                <a:cs typeface="Microsoft Sans Serif"/>
              </a:rPr>
              <a:t> </a:t>
            </a:r>
            <a:r>
              <a:rPr sz="2000" spc="-10" dirty="0">
                <a:solidFill>
                  <a:srgbClr val="292929"/>
                </a:solidFill>
                <a:latin typeface="Microsoft Sans Serif"/>
                <a:cs typeface="Microsoft Sans Serif"/>
              </a:rPr>
              <a:t>data</a:t>
            </a:r>
            <a:r>
              <a:rPr sz="2000" spc="-75" dirty="0">
                <a:solidFill>
                  <a:srgbClr val="292929"/>
                </a:solidFill>
                <a:latin typeface="Microsoft Sans Serif"/>
                <a:cs typeface="Microsoft Sans Serif"/>
              </a:rPr>
              <a:t> analysis</a:t>
            </a:r>
            <a:r>
              <a:rPr sz="2000" spc="-70" dirty="0">
                <a:solidFill>
                  <a:srgbClr val="292929"/>
                </a:solidFill>
                <a:latin typeface="Microsoft Sans Serif"/>
                <a:cs typeface="Microsoft Sans Serif"/>
              </a:rPr>
              <a:t> </a:t>
            </a:r>
            <a:r>
              <a:rPr sz="2000" spc="-140" dirty="0">
                <a:solidFill>
                  <a:srgbClr val="292929"/>
                </a:solidFill>
                <a:latin typeface="Microsoft Sans Serif"/>
                <a:cs typeface="Microsoft Sans Serif"/>
              </a:rPr>
              <a:t>(EDA)</a:t>
            </a:r>
            <a:r>
              <a:rPr sz="2000" spc="-5" dirty="0">
                <a:solidFill>
                  <a:srgbClr val="292929"/>
                </a:solidFill>
                <a:latin typeface="Microsoft Sans Serif"/>
                <a:cs typeface="Microsoft Sans Serif"/>
              </a:rPr>
              <a:t> </a:t>
            </a:r>
            <a:r>
              <a:rPr sz="2000" spc="-20" dirty="0">
                <a:solidFill>
                  <a:srgbClr val="292929"/>
                </a:solidFill>
                <a:latin typeface="Microsoft Sans Serif"/>
                <a:cs typeface="Microsoft Sans Serif"/>
              </a:rPr>
              <a:t>using</a:t>
            </a:r>
            <a:r>
              <a:rPr sz="2000" spc="-80" dirty="0">
                <a:solidFill>
                  <a:srgbClr val="292929"/>
                </a:solidFill>
                <a:latin typeface="Microsoft Sans Serif"/>
                <a:cs typeface="Microsoft Sans Serif"/>
              </a:rPr>
              <a:t> </a:t>
            </a:r>
            <a:r>
              <a:rPr sz="2000" spc="-40" dirty="0">
                <a:solidFill>
                  <a:srgbClr val="292929"/>
                </a:solidFill>
                <a:latin typeface="Microsoft Sans Serif"/>
                <a:cs typeface="Microsoft Sans Serif"/>
              </a:rPr>
              <a:t>visualization</a:t>
            </a:r>
            <a:r>
              <a:rPr sz="2000" spc="-85" dirty="0">
                <a:solidFill>
                  <a:srgbClr val="292929"/>
                </a:solidFill>
                <a:latin typeface="Microsoft Sans Serif"/>
                <a:cs typeface="Microsoft Sans Serif"/>
              </a:rPr>
              <a:t> </a:t>
            </a:r>
            <a:r>
              <a:rPr sz="2000" dirty="0">
                <a:solidFill>
                  <a:srgbClr val="292929"/>
                </a:solidFill>
                <a:latin typeface="Microsoft Sans Serif"/>
                <a:cs typeface="Microsoft Sans Serif"/>
              </a:rPr>
              <a:t>and</a:t>
            </a:r>
            <a:r>
              <a:rPr sz="2000" spc="-65" dirty="0">
                <a:solidFill>
                  <a:srgbClr val="292929"/>
                </a:solidFill>
                <a:latin typeface="Microsoft Sans Serif"/>
                <a:cs typeface="Microsoft Sans Serif"/>
              </a:rPr>
              <a:t> </a:t>
            </a:r>
            <a:r>
              <a:rPr sz="2000" spc="-60" dirty="0">
                <a:solidFill>
                  <a:srgbClr val="292929"/>
                </a:solidFill>
                <a:latin typeface="Microsoft Sans Serif"/>
                <a:cs typeface="Microsoft Sans Serif"/>
              </a:rPr>
              <a:t>SQL</a:t>
            </a:r>
            <a:endParaRPr sz="2000" dirty="0">
              <a:latin typeface="Microsoft Sans Serif"/>
              <a:cs typeface="Microsoft Sans Serif"/>
            </a:endParaRPr>
          </a:p>
          <a:p>
            <a:pPr marL="298450" indent="-285750">
              <a:lnSpc>
                <a:spcPct val="100000"/>
              </a:lnSpc>
              <a:spcBef>
                <a:spcPts val="1395"/>
              </a:spcBef>
              <a:buFont typeface="Wingdings" panose="05000000000000000000" pitchFamily="2" charset="2"/>
              <a:buChar char="§"/>
              <a:tabLst>
                <a:tab pos="240665" algn="l"/>
              </a:tabLst>
            </a:pPr>
            <a:r>
              <a:rPr sz="2000" spc="-40" dirty="0">
                <a:solidFill>
                  <a:srgbClr val="292929"/>
                </a:solidFill>
                <a:latin typeface="Microsoft Sans Serif"/>
                <a:cs typeface="Microsoft Sans Serif"/>
              </a:rPr>
              <a:t>Perform</a:t>
            </a:r>
            <a:r>
              <a:rPr sz="2000" spc="-100" dirty="0">
                <a:solidFill>
                  <a:srgbClr val="292929"/>
                </a:solidFill>
                <a:latin typeface="Microsoft Sans Serif"/>
                <a:cs typeface="Microsoft Sans Serif"/>
              </a:rPr>
              <a:t> </a:t>
            </a:r>
            <a:r>
              <a:rPr sz="2000" spc="-30" dirty="0">
                <a:solidFill>
                  <a:srgbClr val="292929"/>
                </a:solidFill>
                <a:latin typeface="Microsoft Sans Serif"/>
                <a:cs typeface="Microsoft Sans Serif"/>
              </a:rPr>
              <a:t>interactive</a:t>
            </a:r>
            <a:r>
              <a:rPr sz="2000" spc="-100" dirty="0">
                <a:solidFill>
                  <a:srgbClr val="292929"/>
                </a:solidFill>
                <a:latin typeface="Microsoft Sans Serif"/>
                <a:cs typeface="Microsoft Sans Serif"/>
              </a:rPr>
              <a:t> </a:t>
            </a:r>
            <a:r>
              <a:rPr sz="2000" spc="-40" dirty="0">
                <a:solidFill>
                  <a:srgbClr val="292929"/>
                </a:solidFill>
                <a:latin typeface="Microsoft Sans Serif"/>
                <a:cs typeface="Microsoft Sans Serif"/>
              </a:rPr>
              <a:t>visual</a:t>
            </a:r>
            <a:r>
              <a:rPr sz="2000" spc="-100" dirty="0">
                <a:solidFill>
                  <a:srgbClr val="292929"/>
                </a:solidFill>
                <a:latin typeface="Microsoft Sans Serif"/>
                <a:cs typeface="Microsoft Sans Serif"/>
              </a:rPr>
              <a:t> </a:t>
            </a:r>
            <a:r>
              <a:rPr sz="2000" spc="-50" dirty="0">
                <a:solidFill>
                  <a:srgbClr val="292929"/>
                </a:solidFill>
                <a:latin typeface="Microsoft Sans Serif"/>
                <a:cs typeface="Microsoft Sans Serif"/>
              </a:rPr>
              <a:t>analytics</a:t>
            </a:r>
            <a:r>
              <a:rPr sz="2000" spc="-95" dirty="0">
                <a:solidFill>
                  <a:srgbClr val="292929"/>
                </a:solidFill>
                <a:latin typeface="Microsoft Sans Serif"/>
                <a:cs typeface="Microsoft Sans Serif"/>
              </a:rPr>
              <a:t> </a:t>
            </a:r>
            <a:r>
              <a:rPr sz="2000" spc="-20" dirty="0">
                <a:solidFill>
                  <a:srgbClr val="292929"/>
                </a:solidFill>
                <a:latin typeface="Microsoft Sans Serif"/>
                <a:cs typeface="Microsoft Sans Serif"/>
              </a:rPr>
              <a:t>using</a:t>
            </a:r>
            <a:r>
              <a:rPr sz="2000" spc="-105" dirty="0">
                <a:solidFill>
                  <a:srgbClr val="292929"/>
                </a:solidFill>
                <a:latin typeface="Microsoft Sans Serif"/>
                <a:cs typeface="Microsoft Sans Serif"/>
              </a:rPr>
              <a:t> </a:t>
            </a:r>
            <a:r>
              <a:rPr sz="2000" spc="-30" dirty="0">
                <a:solidFill>
                  <a:srgbClr val="292929"/>
                </a:solidFill>
                <a:latin typeface="Microsoft Sans Serif"/>
                <a:cs typeface="Microsoft Sans Serif"/>
              </a:rPr>
              <a:t>Folium</a:t>
            </a:r>
            <a:r>
              <a:rPr sz="2000" spc="-114" dirty="0">
                <a:solidFill>
                  <a:srgbClr val="292929"/>
                </a:solidFill>
                <a:latin typeface="Microsoft Sans Serif"/>
                <a:cs typeface="Microsoft Sans Serif"/>
              </a:rPr>
              <a:t> </a:t>
            </a:r>
            <a:r>
              <a:rPr sz="2000" dirty="0">
                <a:solidFill>
                  <a:srgbClr val="292929"/>
                </a:solidFill>
                <a:latin typeface="Microsoft Sans Serif"/>
                <a:cs typeface="Microsoft Sans Serif"/>
              </a:rPr>
              <a:t>and</a:t>
            </a:r>
            <a:r>
              <a:rPr sz="2000" spc="-100" dirty="0">
                <a:solidFill>
                  <a:srgbClr val="292929"/>
                </a:solidFill>
                <a:latin typeface="Microsoft Sans Serif"/>
                <a:cs typeface="Microsoft Sans Serif"/>
              </a:rPr>
              <a:t> </a:t>
            </a:r>
            <a:r>
              <a:rPr sz="2000" dirty="0">
                <a:solidFill>
                  <a:srgbClr val="292929"/>
                </a:solidFill>
                <a:latin typeface="Microsoft Sans Serif"/>
                <a:cs typeface="Microsoft Sans Serif"/>
              </a:rPr>
              <a:t>Plotly</a:t>
            </a:r>
            <a:r>
              <a:rPr sz="2000" spc="-90" dirty="0">
                <a:solidFill>
                  <a:srgbClr val="292929"/>
                </a:solidFill>
                <a:latin typeface="Microsoft Sans Serif"/>
                <a:cs typeface="Microsoft Sans Serif"/>
              </a:rPr>
              <a:t> </a:t>
            </a:r>
            <a:r>
              <a:rPr sz="2000" spc="-20" dirty="0">
                <a:solidFill>
                  <a:srgbClr val="292929"/>
                </a:solidFill>
                <a:latin typeface="Microsoft Sans Serif"/>
                <a:cs typeface="Microsoft Sans Serif"/>
              </a:rPr>
              <a:t>Dash</a:t>
            </a:r>
            <a:endParaRPr sz="2000" dirty="0">
              <a:latin typeface="Microsoft Sans Serif"/>
              <a:cs typeface="Microsoft Sans Serif"/>
            </a:endParaRPr>
          </a:p>
          <a:p>
            <a:pPr marL="298450" indent="-285750">
              <a:lnSpc>
                <a:spcPct val="100000"/>
              </a:lnSpc>
              <a:spcBef>
                <a:spcPts val="1400"/>
              </a:spcBef>
              <a:buFont typeface="Wingdings" panose="05000000000000000000" pitchFamily="2" charset="2"/>
              <a:buChar char="§"/>
              <a:tabLst>
                <a:tab pos="240665" algn="l"/>
              </a:tabLst>
            </a:pPr>
            <a:r>
              <a:rPr sz="2000" spc="-40" dirty="0">
                <a:solidFill>
                  <a:srgbClr val="292929"/>
                </a:solidFill>
                <a:latin typeface="Microsoft Sans Serif"/>
                <a:cs typeface="Microsoft Sans Serif"/>
              </a:rPr>
              <a:t>Perform</a:t>
            </a:r>
            <a:r>
              <a:rPr sz="2000" spc="-85" dirty="0">
                <a:solidFill>
                  <a:srgbClr val="292929"/>
                </a:solidFill>
                <a:latin typeface="Microsoft Sans Serif"/>
                <a:cs typeface="Microsoft Sans Serif"/>
              </a:rPr>
              <a:t> </a:t>
            </a:r>
            <a:r>
              <a:rPr sz="2000" spc="-20" dirty="0">
                <a:solidFill>
                  <a:srgbClr val="292929"/>
                </a:solidFill>
                <a:latin typeface="Microsoft Sans Serif"/>
                <a:cs typeface="Microsoft Sans Serif"/>
              </a:rPr>
              <a:t>predictive</a:t>
            </a:r>
            <a:r>
              <a:rPr sz="2000" spc="-65" dirty="0">
                <a:solidFill>
                  <a:srgbClr val="292929"/>
                </a:solidFill>
                <a:latin typeface="Microsoft Sans Serif"/>
                <a:cs typeface="Microsoft Sans Serif"/>
              </a:rPr>
              <a:t> </a:t>
            </a:r>
            <a:r>
              <a:rPr sz="2000" spc="-75" dirty="0">
                <a:solidFill>
                  <a:srgbClr val="292929"/>
                </a:solidFill>
                <a:latin typeface="Microsoft Sans Serif"/>
                <a:cs typeface="Microsoft Sans Serif"/>
              </a:rPr>
              <a:t>analysis</a:t>
            </a:r>
            <a:r>
              <a:rPr sz="2000" spc="-70" dirty="0">
                <a:solidFill>
                  <a:srgbClr val="292929"/>
                </a:solidFill>
                <a:latin typeface="Microsoft Sans Serif"/>
                <a:cs typeface="Microsoft Sans Serif"/>
              </a:rPr>
              <a:t> </a:t>
            </a:r>
            <a:r>
              <a:rPr sz="2000" spc="-20" dirty="0">
                <a:solidFill>
                  <a:srgbClr val="292929"/>
                </a:solidFill>
                <a:latin typeface="Microsoft Sans Serif"/>
                <a:cs typeface="Microsoft Sans Serif"/>
              </a:rPr>
              <a:t>using</a:t>
            </a:r>
            <a:r>
              <a:rPr sz="2000" spc="-80" dirty="0">
                <a:solidFill>
                  <a:srgbClr val="292929"/>
                </a:solidFill>
                <a:latin typeface="Microsoft Sans Serif"/>
                <a:cs typeface="Microsoft Sans Serif"/>
              </a:rPr>
              <a:t> </a:t>
            </a:r>
            <a:r>
              <a:rPr sz="2000" spc="-45" dirty="0">
                <a:solidFill>
                  <a:srgbClr val="292929"/>
                </a:solidFill>
                <a:latin typeface="Microsoft Sans Serif"/>
                <a:cs typeface="Microsoft Sans Serif"/>
              </a:rPr>
              <a:t>classification</a:t>
            </a:r>
            <a:r>
              <a:rPr sz="2000" spc="-75" dirty="0">
                <a:solidFill>
                  <a:srgbClr val="292929"/>
                </a:solidFill>
                <a:latin typeface="Microsoft Sans Serif"/>
                <a:cs typeface="Microsoft Sans Serif"/>
              </a:rPr>
              <a:t> </a:t>
            </a:r>
            <a:r>
              <a:rPr sz="2000" spc="-10" dirty="0">
                <a:solidFill>
                  <a:srgbClr val="292929"/>
                </a:solidFill>
                <a:latin typeface="Microsoft Sans Serif"/>
                <a:cs typeface="Microsoft Sans Serif"/>
              </a:rPr>
              <a:t>models</a:t>
            </a:r>
            <a:endParaRPr sz="2000" dirty="0">
              <a:latin typeface="Microsoft Sans Serif"/>
              <a:cs typeface="Microsoft Sans Serif"/>
            </a:endParaRPr>
          </a:p>
          <a:p>
            <a:pPr marL="755650" lvl="1" indent="-285750">
              <a:lnSpc>
                <a:spcPct val="100000"/>
              </a:lnSpc>
              <a:spcBef>
                <a:spcPts val="1420"/>
              </a:spcBef>
              <a:buFont typeface="Wingdings" panose="05000000000000000000" pitchFamily="2" charset="2"/>
              <a:buChar char="ü"/>
              <a:tabLst>
                <a:tab pos="697865" algn="l"/>
              </a:tabLst>
            </a:pPr>
            <a:r>
              <a:rPr lang="en-IN" sz="1600" spc="-20" dirty="0">
                <a:solidFill>
                  <a:schemeClr val="tx1"/>
                </a:solidFill>
                <a:latin typeface="Microsoft Sans Serif"/>
                <a:cs typeface="Microsoft Sans Serif"/>
              </a:rPr>
              <a:t>Used logistic regression , SVM, Decision Tree Classifier and KNN</a:t>
            </a:r>
            <a:endParaRPr sz="1600" dirty="0">
              <a:solidFill>
                <a:schemeClr val="tx1"/>
              </a:solidFill>
              <a:latin typeface="Microsoft Sans Serif"/>
              <a:cs typeface="Microsoft Sans Serif"/>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6</a:t>
            </a:fld>
            <a:endParaRPr spc="45" dirty="0"/>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50" dirty="0"/>
              <a:t>Methodology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69" y="1419860"/>
            <a:ext cx="10062845" cy="3914983"/>
          </a:xfrm>
          <a:prstGeom prst="rect">
            <a:avLst/>
          </a:prstGeom>
        </p:spPr>
        <p:txBody>
          <a:bodyPr vert="horz" wrap="square" lIns="0" tIns="12065" rIns="0" bIns="0" rtlCol="0">
            <a:spAutoFit/>
          </a:bodyPr>
          <a:lstStyle/>
          <a:p>
            <a:pPr marL="355600" indent="-342900">
              <a:lnSpc>
                <a:spcPct val="100000"/>
              </a:lnSpc>
              <a:spcBef>
                <a:spcPts val="95"/>
              </a:spcBef>
              <a:buFont typeface="Wingdings" panose="05000000000000000000" pitchFamily="2" charset="2"/>
              <a:buChar char="§"/>
              <a:tabLst>
                <a:tab pos="240665" algn="l"/>
              </a:tabLst>
            </a:pPr>
            <a:r>
              <a:rPr sz="2000" spc="-120" dirty="0">
                <a:solidFill>
                  <a:srgbClr val="292929"/>
                </a:solidFill>
                <a:latin typeface="Microsoft Sans Serif"/>
                <a:cs typeface="Microsoft Sans Serif"/>
              </a:rPr>
              <a:t>The</a:t>
            </a:r>
            <a:r>
              <a:rPr sz="2000" spc="-30" dirty="0">
                <a:solidFill>
                  <a:srgbClr val="292929"/>
                </a:solidFill>
                <a:latin typeface="Microsoft Sans Serif"/>
                <a:cs typeface="Microsoft Sans Serif"/>
              </a:rPr>
              <a:t> </a:t>
            </a:r>
            <a:r>
              <a:rPr sz="2000" spc="-10" dirty="0">
                <a:solidFill>
                  <a:srgbClr val="292929"/>
                </a:solidFill>
                <a:latin typeface="Microsoft Sans Serif"/>
                <a:cs typeface="Microsoft Sans Serif"/>
              </a:rPr>
              <a:t>data</a:t>
            </a:r>
            <a:r>
              <a:rPr sz="2000" spc="-135" dirty="0">
                <a:solidFill>
                  <a:srgbClr val="292929"/>
                </a:solidFill>
                <a:latin typeface="Microsoft Sans Serif"/>
                <a:cs typeface="Microsoft Sans Serif"/>
              </a:rPr>
              <a:t> </a:t>
            </a:r>
            <a:r>
              <a:rPr sz="2000" spc="-70" dirty="0">
                <a:solidFill>
                  <a:srgbClr val="292929"/>
                </a:solidFill>
                <a:latin typeface="Microsoft Sans Serif"/>
                <a:cs typeface="Microsoft Sans Serif"/>
              </a:rPr>
              <a:t>was</a:t>
            </a:r>
            <a:r>
              <a:rPr sz="2000" spc="-80" dirty="0">
                <a:solidFill>
                  <a:srgbClr val="292929"/>
                </a:solidFill>
                <a:latin typeface="Microsoft Sans Serif"/>
                <a:cs typeface="Microsoft Sans Serif"/>
              </a:rPr>
              <a:t> </a:t>
            </a:r>
            <a:r>
              <a:rPr sz="2000" spc="-25" dirty="0">
                <a:solidFill>
                  <a:srgbClr val="292929"/>
                </a:solidFill>
                <a:latin typeface="Microsoft Sans Serif"/>
                <a:cs typeface="Microsoft Sans Serif"/>
              </a:rPr>
              <a:t>collected</a:t>
            </a:r>
            <a:r>
              <a:rPr sz="2000" spc="-85" dirty="0">
                <a:solidFill>
                  <a:srgbClr val="292929"/>
                </a:solidFill>
                <a:latin typeface="Microsoft Sans Serif"/>
                <a:cs typeface="Microsoft Sans Serif"/>
              </a:rPr>
              <a:t> </a:t>
            </a:r>
            <a:r>
              <a:rPr sz="2000" spc="-20" dirty="0">
                <a:solidFill>
                  <a:srgbClr val="292929"/>
                </a:solidFill>
                <a:latin typeface="Microsoft Sans Serif"/>
                <a:cs typeface="Microsoft Sans Serif"/>
              </a:rPr>
              <a:t>using</a:t>
            </a:r>
            <a:r>
              <a:rPr sz="2000" spc="-85" dirty="0">
                <a:solidFill>
                  <a:srgbClr val="292929"/>
                </a:solidFill>
                <a:latin typeface="Microsoft Sans Serif"/>
                <a:cs typeface="Microsoft Sans Serif"/>
              </a:rPr>
              <a:t> </a:t>
            </a:r>
            <a:r>
              <a:rPr sz="2000" spc="-35" dirty="0">
                <a:solidFill>
                  <a:srgbClr val="292929"/>
                </a:solidFill>
                <a:latin typeface="Microsoft Sans Serif"/>
                <a:cs typeface="Microsoft Sans Serif"/>
              </a:rPr>
              <a:t>various</a:t>
            </a:r>
            <a:r>
              <a:rPr sz="2000" spc="-70" dirty="0">
                <a:solidFill>
                  <a:srgbClr val="292929"/>
                </a:solidFill>
                <a:latin typeface="Microsoft Sans Serif"/>
                <a:cs typeface="Microsoft Sans Serif"/>
              </a:rPr>
              <a:t> </a:t>
            </a:r>
            <a:r>
              <a:rPr sz="2000" spc="-10" dirty="0">
                <a:solidFill>
                  <a:srgbClr val="292929"/>
                </a:solidFill>
                <a:latin typeface="Microsoft Sans Serif"/>
                <a:cs typeface="Microsoft Sans Serif"/>
              </a:rPr>
              <a:t>methods</a:t>
            </a:r>
            <a:endParaRPr sz="2000" dirty="0">
              <a:latin typeface="Microsoft Sans Serif"/>
              <a:cs typeface="Microsoft Sans Serif"/>
            </a:endParaRPr>
          </a:p>
          <a:p>
            <a:pPr marL="755650" lvl="1" indent="-285750">
              <a:lnSpc>
                <a:spcPct val="150000"/>
              </a:lnSpc>
              <a:spcBef>
                <a:spcPts val="1415"/>
              </a:spcBef>
              <a:buFont typeface="Wingdings" panose="05000000000000000000" pitchFamily="2" charset="2"/>
              <a:buChar char="ü"/>
              <a:tabLst>
                <a:tab pos="697865" algn="l"/>
              </a:tabLst>
            </a:pPr>
            <a:r>
              <a:rPr lang="en-IN" sz="1700" spc="-90" dirty="0">
                <a:solidFill>
                  <a:schemeClr val="tx1"/>
                </a:solidFill>
                <a:latin typeface="Microsoft Sans Serif"/>
                <a:cs typeface="Microsoft Sans Serif"/>
              </a:rPr>
              <a:t>Used</a:t>
            </a:r>
            <a:r>
              <a:rPr sz="1700" spc="-90" dirty="0">
                <a:solidFill>
                  <a:schemeClr val="tx1"/>
                </a:solidFill>
                <a:latin typeface="Microsoft Sans Serif"/>
                <a:cs typeface="Microsoft Sans Serif"/>
              </a:rPr>
              <a:t> get request to the SpaceX AP</a:t>
            </a:r>
            <a:r>
              <a:rPr lang="en-IN" sz="1700" spc="-90" dirty="0">
                <a:solidFill>
                  <a:schemeClr val="tx1"/>
                </a:solidFill>
                <a:latin typeface="Microsoft Sans Serif"/>
                <a:cs typeface="Microsoft Sans Serif"/>
              </a:rPr>
              <a:t>I to get data.</a:t>
            </a:r>
            <a:endParaRPr sz="1700" spc="-90" dirty="0">
              <a:solidFill>
                <a:schemeClr val="tx1"/>
              </a:solidFill>
              <a:latin typeface="Microsoft Sans Serif"/>
              <a:cs typeface="Microsoft Sans Serif"/>
            </a:endParaRPr>
          </a:p>
          <a:p>
            <a:pPr marL="755650" marR="6350" lvl="1" indent="-285750">
              <a:lnSpc>
                <a:spcPct val="150000"/>
              </a:lnSpc>
              <a:spcBef>
                <a:spcPts val="1415"/>
              </a:spcBef>
              <a:buFont typeface="Wingdings" panose="05000000000000000000" pitchFamily="2" charset="2"/>
              <a:buChar char="ü"/>
              <a:tabLst>
                <a:tab pos="697865" algn="l"/>
              </a:tabLst>
            </a:pPr>
            <a:r>
              <a:rPr lang="en-IN" sz="1700" spc="-90" dirty="0">
                <a:solidFill>
                  <a:schemeClr val="tx1"/>
                </a:solidFill>
                <a:latin typeface="Microsoft Sans Serif"/>
                <a:cs typeface="Microsoft Sans Serif"/>
              </a:rPr>
              <a:t>Decoded</a:t>
            </a:r>
            <a:r>
              <a:rPr sz="1700" spc="-90" dirty="0">
                <a:solidFill>
                  <a:schemeClr val="tx1"/>
                </a:solidFill>
                <a:latin typeface="Microsoft Sans Serif"/>
                <a:cs typeface="Microsoft Sans Serif"/>
              </a:rPr>
              <a:t> the response content as a Json using .json() function call and </a:t>
            </a:r>
            <a:r>
              <a:rPr lang="en-IN" sz="1700" spc="-90" dirty="0">
                <a:solidFill>
                  <a:schemeClr val="tx1"/>
                </a:solidFill>
                <a:latin typeface="Microsoft Sans Serif"/>
                <a:cs typeface="Microsoft Sans Serif"/>
              </a:rPr>
              <a:t>converted it</a:t>
            </a:r>
            <a:r>
              <a:rPr sz="1700" spc="-90" dirty="0">
                <a:solidFill>
                  <a:schemeClr val="tx1"/>
                </a:solidFill>
                <a:latin typeface="Microsoft Sans Serif"/>
                <a:cs typeface="Microsoft Sans Serif"/>
              </a:rPr>
              <a:t> into a pandas dataframe using .</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json_normalize</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a:t>
            </a:r>
            <a:r>
              <a:rPr lang="en-IN" sz="1700" spc="-90" dirty="0">
                <a:solidFill>
                  <a:schemeClr val="tx1"/>
                </a:solidFill>
                <a:latin typeface="Microsoft Sans Serif"/>
                <a:cs typeface="Microsoft Sans Serif"/>
              </a:rPr>
              <a:t>.</a:t>
            </a:r>
            <a:endParaRPr sz="1700" spc="-90" dirty="0">
              <a:solidFill>
                <a:schemeClr val="tx1"/>
              </a:solidFill>
              <a:latin typeface="Microsoft Sans Serif"/>
              <a:cs typeface="Microsoft Sans Serif"/>
            </a:endParaRPr>
          </a:p>
          <a:p>
            <a:pPr marL="755650" marR="5080" lvl="1" indent="-285750">
              <a:lnSpc>
                <a:spcPct val="150000"/>
              </a:lnSpc>
              <a:spcBef>
                <a:spcPts val="1415"/>
              </a:spcBef>
              <a:buFont typeface="Wingdings" panose="05000000000000000000" pitchFamily="2" charset="2"/>
              <a:buChar char="ü"/>
              <a:tabLst>
                <a:tab pos="697865" algn="l"/>
              </a:tabLst>
            </a:pPr>
            <a:r>
              <a:rPr lang="en-IN" sz="1700" spc="-90" dirty="0">
                <a:solidFill>
                  <a:schemeClr val="tx1"/>
                </a:solidFill>
                <a:latin typeface="Microsoft Sans Serif"/>
                <a:cs typeface="Microsoft Sans Serif"/>
              </a:rPr>
              <a:t>Cleaned </a:t>
            </a:r>
            <a:r>
              <a:rPr sz="1700" spc="-90" dirty="0">
                <a:solidFill>
                  <a:schemeClr val="tx1"/>
                </a:solidFill>
                <a:latin typeface="Microsoft Sans Serif"/>
                <a:cs typeface="Microsoft Sans Serif"/>
              </a:rPr>
              <a:t>the data, checked for missing values and fill </a:t>
            </a:r>
            <a:r>
              <a:rPr lang="en-IN" sz="1700" spc="-90" dirty="0">
                <a:solidFill>
                  <a:schemeClr val="tx1"/>
                </a:solidFill>
                <a:latin typeface="Microsoft Sans Serif"/>
                <a:cs typeface="Microsoft Sans Serif"/>
              </a:rPr>
              <a:t>it, wherever required</a:t>
            </a:r>
            <a:r>
              <a:rPr sz="1700" spc="-90" dirty="0">
                <a:solidFill>
                  <a:schemeClr val="tx1"/>
                </a:solidFill>
                <a:latin typeface="Microsoft Sans Serif"/>
                <a:cs typeface="Microsoft Sans Serif"/>
              </a:rPr>
              <a:t>.</a:t>
            </a:r>
          </a:p>
          <a:p>
            <a:pPr marL="755650" marR="7620" lvl="1" indent="-285750">
              <a:lnSpc>
                <a:spcPct val="150000"/>
              </a:lnSpc>
              <a:spcBef>
                <a:spcPts val="1415"/>
              </a:spcBef>
              <a:buFont typeface="Wingdings" panose="05000000000000000000" pitchFamily="2" charset="2"/>
              <a:buChar char="ü"/>
              <a:tabLst>
                <a:tab pos="697865" algn="l"/>
              </a:tabLst>
            </a:pPr>
            <a:r>
              <a:rPr lang="en-IN" sz="1700" spc="-90" dirty="0">
                <a:solidFill>
                  <a:schemeClr val="tx1"/>
                </a:solidFill>
                <a:latin typeface="Microsoft Sans Serif"/>
                <a:cs typeface="Microsoft Sans Serif"/>
              </a:rPr>
              <a:t>Did </a:t>
            </a:r>
            <a:r>
              <a:rPr sz="1700" spc="-90" dirty="0">
                <a:solidFill>
                  <a:schemeClr val="tx1"/>
                </a:solidFill>
                <a:latin typeface="Microsoft Sans Serif"/>
                <a:cs typeface="Microsoft Sans Serif"/>
              </a:rPr>
              <a:t>web scraping from Wikipedia</a:t>
            </a:r>
            <a:r>
              <a:rPr lang="en-IN" sz="1700" spc="-90" dirty="0">
                <a:solidFill>
                  <a:schemeClr val="tx1"/>
                </a:solidFill>
                <a:latin typeface="Microsoft Sans Serif"/>
                <a:cs typeface="Microsoft Sans Serif"/>
              </a:rPr>
              <a:t>’s </a:t>
            </a:r>
            <a:r>
              <a:rPr sz="1700" spc="-90" dirty="0">
                <a:solidFill>
                  <a:schemeClr val="tx1"/>
                </a:solidFill>
                <a:latin typeface="Microsoft Sans Serif"/>
                <a:cs typeface="Microsoft Sans Serif"/>
              </a:rPr>
              <a:t>Falcon 9 launch records with BeautifulSoup.</a:t>
            </a:r>
          </a:p>
          <a:p>
            <a:pPr marL="755650" marR="8255" lvl="1" indent="-285750">
              <a:lnSpc>
                <a:spcPct val="150000"/>
              </a:lnSpc>
              <a:spcBef>
                <a:spcPts val="1415"/>
              </a:spcBef>
              <a:buFont typeface="Wingdings" panose="05000000000000000000" pitchFamily="2" charset="2"/>
              <a:buChar char="ü"/>
              <a:tabLst>
                <a:tab pos="697865" algn="l"/>
              </a:tabLst>
            </a:pPr>
            <a:r>
              <a:rPr sz="1700" spc="-90" dirty="0">
                <a:solidFill>
                  <a:schemeClr val="tx1"/>
                </a:solidFill>
                <a:latin typeface="Microsoft Sans Serif"/>
                <a:cs typeface="Microsoft Sans Serif"/>
              </a:rPr>
              <a:t>The</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objective</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was</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to</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extract</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the</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launch</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records</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as</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HTML</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table,</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parse</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the</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table</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and convert it to a pandas data</a:t>
            </a:r>
            <a:r>
              <a:rPr lang="en-IN" sz="1700" spc="-90" dirty="0">
                <a:solidFill>
                  <a:schemeClr val="tx1"/>
                </a:solidFill>
                <a:latin typeface="Microsoft Sans Serif"/>
                <a:cs typeface="Microsoft Sans Serif"/>
              </a:rPr>
              <a:t> </a:t>
            </a:r>
            <a:r>
              <a:rPr sz="1700" spc="-90" dirty="0">
                <a:solidFill>
                  <a:schemeClr val="tx1"/>
                </a:solidFill>
                <a:latin typeface="Microsoft Sans Serif"/>
                <a:cs typeface="Microsoft Sans Serif"/>
              </a:rPr>
              <a:t>frame </a:t>
            </a:r>
            <a:r>
              <a:rPr lang="en-IN" sz="1700" spc="-90" dirty="0">
                <a:solidFill>
                  <a:schemeClr val="tx1"/>
                </a:solidFill>
                <a:latin typeface="Microsoft Sans Serif"/>
                <a:cs typeface="Microsoft Sans Serif"/>
              </a:rPr>
              <a:t>for further analysis.</a:t>
            </a:r>
            <a:endParaRPr sz="1700" spc="-90" dirty="0">
              <a:solidFill>
                <a:schemeClr val="tx1"/>
              </a:solidFill>
              <a:latin typeface="Microsoft Sans Serif"/>
              <a:cs typeface="Microsoft Sans Serif"/>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7</a:t>
            </a:fld>
            <a:endParaRPr spc="45" dirty="0"/>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spc="-45" dirty="0"/>
              <a:t>Data</a:t>
            </a:r>
            <a:r>
              <a:rPr spc="-175" dirty="0"/>
              <a:t> </a:t>
            </a:r>
            <a:r>
              <a:rPr spc="-80" dirty="0"/>
              <a:t>Collection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99566" y="1816988"/>
            <a:ext cx="4478655" cy="2820644"/>
          </a:xfrm>
          <a:prstGeom prst="rect">
            <a:avLst/>
          </a:prstGeom>
        </p:spPr>
        <p:txBody>
          <a:bodyPr vert="horz" wrap="square" lIns="0" tIns="12065" rIns="0" bIns="0" rtlCol="0">
            <a:spAutoFit/>
          </a:bodyPr>
          <a:lstStyle/>
          <a:p>
            <a:pPr marL="355600" marR="264795" indent="-342900" algn="just">
              <a:lnSpc>
                <a:spcPct val="100000"/>
              </a:lnSpc>
              <a:spcBef>
                <a:spcPts val="95"/>
              </a:spcBef>
              <a:buFont typeface="Wingdings" panose="05000000000000000000" pitchFamily="2" charset="2"/>
              <a:buChar char="§"/>
              <a:tabLst>
                <a:tab pos="241300" algn="l"/>
              </a:tabLst>
            </a:pPr>
            <a:r>
              <a:rPr lang="en-US" sz="2000" dirty="0"/>
              <a:t>Used a GET request to retrieve data from the SpaceX API, then cleaned the data and performed basic wrangling and formatting.</a:t>
            </a:r>
          </a:p>
          <a:p>
            <a:pPr marL="12700" marR="264795" algn="just">
              <a:lnSpc>
                <a:spcPct val="100000"/>
              </a:lnSpc>
              <a:spcBef>
                <a:spcPts val="95"/>
              </a:spcBef>
              <a:tabLst>
                <a:tab pos="241300" algn="l"/>
              </a:tabLst>
            </a:pPr>
            <a:endParaRPr lang="en-US" sz="2000" dirty="0"/>
          </a:p>
          <a:p>
            <a:pPr marL="12700" marR="264795" algn="just">
              <a:lnSpc>
                <a:spcPct val="100000"/>
              </a:lnSpc>
              <a:spcBef>
                <a:spcPts val="95"/>
              </a:spcBef>
              <a:tabLst>
                <a:tab pos="241300" algn="l"/>
              </a:tabLst>
            </a:pPr>
            <a:endParaRPr lang="en-US" sz="2000" dirty="0"/>
          </a:p>
          <a:p>
            <a:pPr marL="355600" marR="264795" indent="-342900" algn="just">
              <a:lnSpc>
                <a:spcPct val="100000"/>
              </a:lnSpc>
              <a:spcBef>
                <a:spcPts val="95"/>
              </a:spcBef>
              <a:buFont typeface="Wingdings" panose="05000000000000000000" pitchFamily="2" charset="2"/>
              <a:buChar char="§"/>
              <a:tabLst>
                <a:tab pos="241300" algn="l"/>
              </a:tabLst>
            </a:pPr>
            <a:r>
              <a:rPr sz="2000" spc="-120" dirty="0">
                <a:solidFill>
                  <a:srgbClr val="292929"/>
                </a:solidFill>
                <a:latin typeface="Microsoft Sans Serif"/>
                <a:cs typeface="Microsoft Sans Serif"/>
              </a:rPr>
              <a:t>The</a:t>
            </a:r>
            <a:r>
              <a:rPr sz="2000" spc="-10" dirty="0">
                <a:solidFill>
                  <a:srgbClr val="292929"/>
                </a:solidFill>
                <a:latin typeface="Microsoft Sans Serif"/>
                <a:cs typeface="Microsoft Sans Serif"/>
              </a:rPr>
              <a:t> </a:t>
            </a:r>
            <a:r>
              <a:rPr sz="2000" dirty="0">
                <a:solidFill>
                  <a:srgbClr val="292929"/>
                </a:solidFill>
                <a:latin typeface="Microsoft Sans Serif"/>
                <a:cs typeface="Microsoft Sans Serif"/>
              </a:rPr>
              <a:t>link</a:t>
            </a:r>
            <a:r>
              <a:rPr sz="2000" spc="-5" dirty="0">
                <a:solidFill>
                  <a:srgbClr val="292929"/>
                </a:solidFill>
                <a:latin typeface="Microsoft Sans Serif"/>
                <a:cs typeface="Microsoft Sans Serif"/>
              </a:rPr>
              <a:t> </a:t>
            </a:r>
            <a:r>
              <a:rPr sz="2000" dirty="0">
                <a:solidFill>
                  <a:srgbClr val="292929"/>
                </a:solidFill>
                <a:latin typeface="Microsoft Sans Serif"/>
                <a:cs typeface="Microsoft Sans Serif"/>
              </a:rPr>
              <a:t>to</a:t>
            </a:r>
            <a:r>
              <a:rPr sz="2000" spc="-5" dirty="0">
                <a:solidFill>
                  <a:srgbClr val="292929"/>
                </a:solidFill>
                <a:latin typeface="Microsoft Sans Serif"/>
                <a:cs typeface="Microsoft Sans Serif"/>
              </a:rPr>
              <a:t> </a:t>
            </a:r>
            <a:r>
              <a:rPr sz="2000" dirty="0">
                <a:solidFill>
                  <a:srgbClr val="292929"/>
                </a:solidFill>
                <a:latin typeface="Microsoft Sans Serif"/>
                <a:cs typeface="Microsoft Sans Serif"/>
              </a:rPr>
              <a:t>the</a:t>
            </a:r>
            <a:r>
              <a:rPr sz="2000" spc="-5" dirty="0">
                <a:solidFill>
                  <a:srgbClr val="292929"/>
                </a:solidFill>
                <a:latin typeface="Microsoft Sans Serif"/>
                <a:cs typeface="Microsoft Sans Serif"/>
              </a:rPr>
              <a:t> </a:t>
            </a:r>
            <a:r>
              <a:rPr sz="2000" dirty="0">
                <a:solidFill>
                  <a:srgbClr val="292929"/>
                </a:solidFill>
                <a:latin typeface="Microsoft Sans Serif"/>
                <a:cs typeface="Microsoft Sans Serif"/>
              </a:rPr>
              <a:t>notebook</a:t>
            </a:r>
            <a:r>
              <a:rPr sz="2000" spc="5" dirty="0">
                <a:solidFill>
                  <a:srgbClr val="292929"/>
                </a:solidFill>
                <a:latin typeface="Microsoft Sans Serif"/>
                <a:cs typeface="Microsoft Sans Serif"/>
              </a:rPr>
              <a:t> </a:t>
            </a:r>
            <a:r>
              <a:rPr sz="2000" spc="-25" dirty="0">
                <a:solidFill>
                  <a:srgbClr val="292929"/>
                </a:solidFill>
                <a:latin typeface="Microsoft Sans Serif"/>
                <a:cs typeface="Microsoft Sans Serif"/>
              </a:rPr>
              <a:t>is </a:t>
            </a:r>
            <a:r>
              <a:rPr lang="en-IN" sz="2000" spc="-10" dirty="0">
                <a:solidFill>
                  <a:srgbClr val="1C7CDB"/>
                </a:solidFill>
                <a:latin typeface="Microsoft Sans Serif"/>
                <a:cs typeface="Microsoft Sans Serif"/>
              </a:rPr>
              <a:t>https://github.com/RajnishAn/applieddatascience</a:t>
            </a:r>
            <a:endParaRPr sz="2000" dirty="0">
              <a:latin typeface="Microsoft Sans Serif"/>
              <a:cs typeface="Microsoft Sans Serif"/>
            </a:endParaRPr>
          </a:p>
        </p:txBody>
      </p:sp>
      <p:sp>
        <p:nvSpPr>
          <p:cNvPr id="3" name="object 3"/>
          <p:cNvSpPr txBox="1">
            <a:spLocks noGrp="1"/>
          </p:cNvSpPr>
          <p:nvPr>
            <p:ph type="title"/>
          </p:nvPr>
        </p:nvSpPr>
        <p:spPr>
          <a:xfrm>
            <a:off x="848969" y="417703"/>
            <a:ext cx="5856605" cy="589280"/>
          </a:xfrm>
          <a:prstGeom prst="rect">
            <a:avLst/>
          </a:prstGeom>
        </p:spPr>
        <p:txBody>
          <a:bodyPr vert="horz" wrap="square" lIns="0" tIns="12065" rIns="0" bIns="0" rtlCol="0">
            <a:spAutoFit/>
          </a:bodyPr>
          <a:lstStyle/>
          <a:p>
            <a:pPr marL="12700">
              <a:lnSpc>
                <a:spcPct val="100000"/>
              </a:lnSpc>
              <a:spcBef>
                <a:spcPts val="95"/>
              </a:spcBef>
            </a:pPr>
            <a:r>
              <a:rPr spc="-45" dirty="0"/>
              <a:t>Data</a:t>
            </a:r>
            <a:r>
              <a:rPr spc="-30" dirty="0"/>
              <a:t> </a:t>
            </a:r>
            <a:r>
              <a:rPr spc="-50" dirty="0"/>
              <a:t>Collection</a:t>
            </a:r>
            <a:r>
              <a:rPr dirty="0"/>
              <a:t> </a:t>
            </a:r>
            <a:r>
              <a:rPr spc="750" dirty="0"/>
              <a:t>–</a:t>
            </a:r>
            <a:r>
              <a:rPr spc="-10" dirty="0"/>
              <a:t> </a:t>
            </a:r>
            <a:r>
              <a:rPr spc="-275" dirty="0"/>
              <a:t>SpaceX</a:t>
            </a:r>
            <a:r>
              <a:rPr spc="25" dirty="0"/>
              <a:t> </a:t>
            </a:r>
            <a:r>
              <a:rPr spc="-185" dirty="0"/>
              <a:t>API</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8</a:t>
            </a:fld>
            <a:endParaRPr spc="45" dirty="0"/>
          </a:p>
        </p:txBody>
      </p:sp>
      <p:pic>
        <p:nvPicPr>
          <p:cNvPr id="7" name="Picture 6">
            <a:extLst>
              <a:ext uri="{FF2B5EF4-FFF2-40B4-BE49-F238E27FC236}">
                <a16:creationId xmlns:a16="http://schemas.microsoft.com/office/drawing/2014/main" id="{9853F1E5-6695-D1B7-8B6B-9DC34191A5F9}"/>
              </a:ext>
            </a:extLst>
          </p:cNvPr>
          <p:cNvPicPr>
            <a:picLocks noChangeAspect="1"/>
          </p:cNvPicPr>
          <p:nvPr/>
        </p:nvPicPr>
        <p:blipFill>
          <a:blip r:embed="rId2"/>
          <a:stretch>
            <a:fillRect/>
          </a:stretch>
        </p:blipFill>
        <p:spPr>
          <a:xfrm>
            <a:off x="5715001" y="1447800"/>
            <a:ext cx="5369306" cy="441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99566" y="1493647"/>
            <a:ext cx="4474845" cy="3141245"/>
          </a:xfrm>
          <a:prstGeom prst="rect">
            <a:avLst/>
          </a:prstGeom>
        </p:spPr>
        <p:txBody>
          <a:bodyPr vert="horz" wrap="square" lIns="0" tIns="12065" rIns="0" bIns="0" rtlCol="0">
            <a:spAutoFit/>
          </a:bodyPr>
          <a:lstStyle/>
          <a:p>
            <a:pPr marL="241300" marR="5080" indent="-228600" algn="just">
              <a:lnSpc>
                <a:spcPct val="100000"/>
              </a:lnSpc>
              <a:spcBef>
                <a:spcPts val="1405"/>
              </a:spcBef>
              <a:buFont typeface="Arial MT"/>
              <a:buChar char="•"/>
              <a:tabLst>
                <a:tab pos="241300" algn="l"/>
              </a:tabLst>
            </a:pPr>
            <a:r>
              <a:rPr lang="en-US" sz="2000" dirty="0"/>
              <a:t>Used web scraping with </a:t>
            </a:r>
            <a:r>
              <a:rPr lang="en-US" sz="2000" dirty="0" err="1"/>
              <a:t>BeautifulSoup</a:t>
            </a:r>
            <a:r>
              <a:rPr lang="en-US" sz="2000" dirty="0"/>
              <a:t> to extract Falcon 9 launch records, parsed the relevant table, and converted the data into a pandas </a:t>
            </a:r>
            <a:r>
              <a:rPr lang="en-US" sz="2000" dirty="0" err="1"/>
              <a:t>DataFrame</a:t>
            </a:r>
            <a:r>
              <a:rPr lang="en-US" sz="2000" dirty="0"/>
              <a:t>.</a:t>
            </a:r>
          </a:p>
          <a:p>
            <a:pPr marL="241300" marR="5080" indent="-228600" algn="just">
              <a:lnSpc>
                <a:spcPct val="100000"/>
              </a:lnSpc>
              <a:spcBef>
                <a:spcPts val="1405"/>
              </a:spcBef>
              <a:buFont typeface="Arial MT"/>
              <a:buChar char="•"/>
              <a:tabLst>
                <a:tab pos="241300" algn="l"/>
              </a:tabLst>
            </a:pPr>
            <a:endParaRPr lang="en-IN" sz="2000" spc="-120" dirty="0">
              <a:solidFill>
                <a:srgbClr val="292929"/>
              </a:solidFill>
              <a:latin typeface="Microsoft Sans Serif"/>
              <a:cs typeface="Microsoft Sans Serif"/>
            </a:endParaRPr>
          </a:p>
          <a:p>
            <a:pPr marL="241300" marR="5080" indent="-228600" algn="just">
              <a:lnSpc>
                <a:spcPct val="100000"/>
              </a:lnSpc>
              <a:spcBef>
                <a:spcPts val="1405"/>
              </a:spcBef>
              <a:buFont typeface="Arial MT"/>
              <a:buChar char="•"/>
              <a:tabLst>
                <a:tab pos="241300" algn="l"/>
              </a:tabLst>
            </a:pPr>
            <a:r>
              <a:rPr sz="2000" spc="-120" dirty="0">
                <a:solidFill>
                  <a:srgbClr val="292929"/>
                </a:solidFill>
                <a:latin typeface="Microsoft Sans Serif"/>
                <a:cs typeface="Microsoft Sans Serif"/>
              </a:rPr>
              <a:t>The</a:t>
            </a:r>
            <a:r>
              <a:rPr sz="2000" spc="-10" dirty="0">
                <a:solidFill>
                  <a:srgbClr val="292929"/>
                </a:solidFill>
                <a:latin typeface="Microsoft Sans Serif"/>
                <a:cs typeface="Microsoft Sans Serif"/>
              </a:rPr>
              <a:t> </a:t>
            </a:r>
            <a:r>
              <a:rPr sz="2000" dirty="0">
                <a:solidFill>
                  <a:srgbClr val="292929"/>
                </a:solidFill>
                <a:latin typeface="Microsoft Sans Serif"/>
                <a:cs typeface="Microsoft Sans Serif"/>
              </a:rPr>
              <a:t>link</a:t>
            </a:r>
            <a:r>
              <a:rPr sz="2000" spc="-5" dirty="0">
                <a:solidFill>
                  <a:srgbClr val="292929"/>
                </a:solidFill>
                <a:latin typeface="Microsoft Sans Serif"/>
                <a:cs typeface="Microsoft Sans Serif"/>
              </a:rPr>
              <a:t> </a:t>
            </a:r>
            <a:r>
              <a:rPr sz="2000" dirty="0">
                <a:solidFill>
                  <a:srgbClr val="292929"/>
                </a:solidFill>
                <a:latin typeface="Microsoft Sans Serif"/>
                <a:cs typeface="Microsoft Sans Serif"/>
              </a:rPr>
              <a:t>to</a:t>
            </a:r>
            <a:r>
              <a:rPr sz="2000" spc="-5" dirty="0">
                <a:solidFill>
                  <a:srgbClr val="292929"/>
                </a:solidFill>
                <a:latin typeface="Microsoft Sans Serif"/>
                <a:cs typeface="Microsoft Sans Serif"/>
              </a:rPr>
              <a:t> </a:t>
            </a:r>
            <a:r>
              <a:rPr sz="2000" dirty="0">
                <a:solidFill>
                  <a:srgbClr val="292929"/>
                </a:solidFill>
                <a:latin typeface="Microsoft Sans Serif"/>
                <a:cs typeface="Microsoft Sans Serif"/>
              </a:rPr>
              <a:t>the</a:t>
            </a:r>
            <a:r>
              <a:rPr sz="2000" spc="-5" dirty="0">
                <a:solidFill>
                  <a:srgbClr val="292929"/>
                </a:solidFill>
                <a:latin typeface="Microsoft Sans Serif"/>
                <a:cs typeface="Microsoft Sans Serif"/>
              </a:rPr>
              <a:t> </a:t>
            </a:r>
            <a:r>
              <a:rPr sz="2000" dirty="0">
                <a:solidFill>
                  <a:srgbClr val="292929"/>
                </a:solidFill>
                <a:latin typeface="Microsoft Sans Serif"/>
                <a:cs typeface="Microsoft Sans Serif"/>
              </a:rPr>
              <a:t>notebook</a:t>
            </a:r>
            <a:r>
              <a:rPr sz="2000" spc="5" dirty="0">
                <a:solidFill>
                  <a:srgbClr val="292929"/>
                </a:solidFill>
                <a:latin typeface="Microsoft Sans Serif"/>
                <a:cs typeface="Microsoft Sans Serif"/>
              </a:rPr>
              <a:t> </a:t>
            </a:r>
            <a:r>
              <a:rPr sz="2000" spc="-25" dirty="0">
                <a:solidFill>
                  <a:srgbClr val="292929"/>
                </a:solidFill>
                <a:latin typeface="Microsoft Sans Serif"/>
                <a:cs typeface="Microsoft Sans Serif"/>
              </a:rPr>
              <a:t>is </a:t>
            </a:r>
            <a:r>
              <a:rPr lang="en-IN" sz="2000" spc="-10" dirty="0">
                <a:solidFill>
                  <a:srgbClr val="1C7CDB"/>
                </a:solidFill>
                <a:latin typeface="Microsoft Sans Serif"/>
                <a:cs typeface="Microsoft Sans Serif"/>
              </a:rPr>
              <a:t>https://github.com/RajnishAn/applieddatascience</a:t>
            </a:r>
            <a:endParaRPr sz="2000" dirty="0">
              <a:latin typeface="Microsoft Sans Serif"/>
              <a:cs typeface="Microsoft Sans Serif"/>
            </a:endParaRPr>
          </a:p>
        </p:txBody>
      </p:sp>
      <p:sp>
        <p:nvSpPr>
          <p:cNvPr id="3" name="object 3"/>
          <p:cNvSpPr txBox="1">
            <a:spLocks noGrp="1"/>
          </p:cNvSpPr>
          <p:nvPr>
            <p:ph type="title"/>
          </p:nvPr>
        </p:nvSpPr>
        <p:spPr>
          <a:xfrm>
            <a:off x="1001369" y="570052"/>
            <a:ext cx="5253355" cy="589280"/>
          </a:xfrm>
          <a:prstGeom prst="rect">
            <a:avLst/>
          </a:prstGeom>
        </p:spPr>
        <p:txBody>
          <a:bodyPr vert="horz" wrap="square" lIns="0" tIns="12065" rIns="0" bIns="0" rtlCol="0">
            <a:spAutoFit/>
          </a:bodyPr>
          <a:lstStyle/>
          <a:p>
            <a:pPr marL="12700">
              <a:lnSpc>
                <a:spcPct val="100000"/>
              </a:lnSpc>
              <a:spcBef>
                <a:spcPts val="95"/>
              </a:spcBef>
            </a:pPr>
            <a:r>
              <a:rPr spc="-45" dirty="0"/>
              <a:t>Data</a:t>
            </a:r>
            <a:r>
              <a:rPr spc="-90" dirty="0"/>
              <a:t> </a:t>
            </a:r>
            <a:r>
              <a:rPr spc="-55" dirty="0"/>
              <a:t>Collection</a:t>
            </a:r>
            <a:r>
              <a:rPr spc="-70" dirty="0"/>
              <a:t> </a:t>
            </a:r>
            <a:r>
              <a:rPr dirty="0"/>
              <a:t>-</a:t>
            </a:r>
            <a:r>
              <a:rPr spc="-85" dirty="0"/>
              <a:t> </a:t>
            </a:r>
            <a:r>
              <a:rPr spc="-105" dirty="0"/>
              <a:t>Scraping</a:t>
            </a:r>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835"/>
              </a:lnSpc>
            </a:pPr>
            <a:fld id="{81D60167-4931-47E6-BA6A-407CBD079E47}" type="slidenum">
              <a:rPr spc="45" dirty="0"/>
              <a:t>9</a:t>
            </a:fld>
            <a:endParaRPr spc="45" dirty="0"/>
          </a:p>
        </p:txBody>
      </p:sp>
      <p:pic>
        <p:nvPicPr>
          <p:cNvPr id="9" name="Picture 8">
            <a:extLst>
              <a:ext uri="{FF2B5EF4-FFF2-40B4-BE49-F238E27FC236}">
                <a16:creationId xmlns:a16="http://schemas.microsoft.com/office/drawing/2014/main" id="{C83F2021-70A3-8C41-DC18-A7AAA7D9E10E}"/>
              </a:ext>
            </a:extLst>
          </p:cNvPr>
          <p:cNvPicPr>
            <a:picLocks noChangeAspect="1"/>
          </p:cNvPicPr>
          <p:nvPr/>
        </p:nvPicPr>
        <p:blipFill>
          <a:blip r:embed="rId2"/>
          <a:stretch>
            <a:fillRect/>
          </a:stretch>
        </p:blipFill>
        <p:spPr>
          <a:xfrm>
            <a:off x="5715000" y="1304539"/>
            <a:ext cx="5369306" cy="471526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1037</TotalTime>
  <Words>1698</Words>
  <Application>Microsoft Office PowerPoint</Application>
  <PresentationFormat>Widescreen</PresentationFormat>
  <Paragraphs>190</Paragraphs>
  <Slides>46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 MT</vt:lpstr>
      <vt:lpstr>Calibri</vt:lpstr>
      <vt:lpstr>Microsoft Sans Serif</vt:lpstr>
      <vt:lpstr>Trebuchet MS</vt:lpstr>
      <vt:lpstr>Wingdings</vt:lpstr>
      <vt:lpstr>Office Theme</vt:lpstr>
      <vt:lpstr>PowerPoint Presentation</vt:lpstr>
      <vt:lpstr>Outline</vt:lpstr>
      <vt:lpstr>Executive Summary</vt:lpstr>
      <vt:lpstr>Introduction</vt:lpstr>
      <vt:lpstr>PowerPoint Presentation</vt:lpstr>
      <vt:lpstr>Methodology</vt:lpstr>
      <vt:lpstr>Data Collection</vt:lpstr>
      <vt:lpstr>Data Collection – SpaceX API</vt:lpstr>
      <vt:lpstr>Data Collection - Scraping</vt:lpstr>
      <vt:lpstr>Data Wrangling</vt:lpstr>
      <vt:lpstr>EDA with Data Visualization</vt:lpstr>
      <vt:lpstr>EDA with SQL</vt:lpstr>
      <vt:lpstr>Build an Interactive Map with Folium</vt:lpstr>
      <vt:lpstr>Build a Dashboard with Plotly Dash</vt:lpstr>
      <vt:lpstr>Predictive Analysis (Classification)</vt:lpstr>
      <vt:lpstr>Results</vt:lpstr>
      <vt:lpstr>PowerPoint Presentation</vt:lpstr>
      <vt:lpstr>Flight Number vs. Launch Site</vt:lpstr>
      <vt:lpstr>Payload vs. Launch Site</vt:lpstr>
      <vt:lpstr>Success Rate vs. Orbit Type</vt:lpstr>
      <vt:lpstr>Flight Number vs. Orbit Type</vt:lpstr>
      <vt:lpstr>Payload vs. Orbit Type</vt:lpstr>
      <vt:lpstr>Launch Success Yearly Trend</vt:lpstr>
      <vt:lpstr>All Launch Site Names</vt:lpstr>
      <vt:lpstr>Launch Site Names Begin with 'CCA'</vt:lpstr>
      <vt:lpstr>Total Payload Mass</vt:lpstr>
      <vt:lpstr>Average Payload Mass by F9 v1.1</vt:lpstr>
      <vt:lpstr>First Successful Ground Landing Date</vt:lpstr>
      <vt:lpstr>Successful Drone Ship Landing with Payload between 4000 and 6000</vt:lpstr>
      <vt:lpstr>Total Number of Successful and Failure Mission Outcomes</vt:lpstr>
      <vt:lpstr>Boosters Carried Maximum Payload</vt:lpstr>
      <vt:lpstr>2015 Launch Records</vt:lpstr>
      <vt:lpstr>Rank Landing Outcomes Between 2010-06-04 and 2017-03-20</vt:lpstr>
      <vt:lpstr>PowerPoint Presentation</vt:lpstr>
      <vt:lpstr>All launch sites global map markers</vt:lpstr>
      <vt:lpstr>Markers showing launch sites with color labels</vt:lpstr>
      <vt:lpstr>Launch Site distance to landmarks</vt:lpstr>
      <vt:lpstr>PowerPoint Presentation</vt:lpstr>
      <vt:lpstr>Pie chart showing the success percentage achieved by each launch site</vt:lpstr>
      <vt:lpstr>Pie chart showing the Launch site with the highest launch success ratio</vt:lpstr>
      <vt:lpstr>Scatter plot of Payload vs Launch Outcome for all sites, with different payload selected in the range slider</vt:lpstr>
      <vt:lpstr>PowerPoint Presentation</vt:lpstr>
      <vt:lpstr>Classification Accuracy</vt:lpstr>
      <vt:lpstr>Confusion Matrix</vt:lpstr>
      <vt:lpstr>Conclusions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Rajnish Prasad</cp:lastModifiedBy>
  <cp:revision>7</cp:revision>
  <dcterms:created xsi:type="dcterms:W3CDTF">2025-07-17T17:03:05Z</dcterms:created>
  <dcterms:modified xsi:type="dcterms:W3CDTF">2025-07-21T16:09:36Z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2021-12-03T00:00:00Z</vt:filetime>
  </property>
  <property fmtid="{D5CDD505-2E9C-101B-9397-08002B2CF9AE}" pid="3" name="Creator">
    <vt:lpwstr>Microsoft® PowerPoint® for Microsoft 365</vt:lpwstr>
  </property>
  <property fmtid="{D5CDD505-2E9C-101B-9397-08002B2CF9AE}" pid="4" name="LastSaved">
    <vt:filetime>2025-07-17T00:00:00Z</vt:filetime>
  </property>
  <property fmtid="{D5CDD505-2E9C-101B-9397-08002B2CF9AE}" pid="5" name="Producer">
    <vt:lpwstr>Microsoft® PowerPoint® for Microsoft 365</vt:lpwstr>
  </property>
</Properties>
</file>